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9" r:id="rId4"/>
  </p:sldMasterIdLst>
  <p:sldIdLst>
    <p:sldId id="256" r:id="rId5"/>
    <p:sldId id="257" r:id="rId6"/>
    <p:sldId id="258" r:id="rId7"/>
    <p:sldId id="259" r:id="rId8"/>
    <p:sldId id="275" r:id="rId9"/>
    <p:sldId id="260" r:id="rId10"/>
    <p:sldId id="263" r:id="rId11"/>
    <p:sldId id="262" r:id="rId12"/>
    <p:sldId id="268" r:id="rId13"/>
    <p:sldId id="279" r:id="rId14"/>
    <p:sldId id="287" r:id="rId15"/>
    <p:sldId id="286" r:id="rId16"/>
    <p:sldId id="280" r:id="rId17"/>
    <p:sldId id="269" r:id="rId18"/>
    <p:sldId id="270" r:id="rId19"/>
    <p:sldId id="281" r:id="rId20"/>
    <p:sldId id="282" r:id="rId21"/>
    <p:sldId id="283" r:id="rId22"/>
    <p:sldId id="288" r:id="rId23"/>
    <p:sldId id="271" r:id="rId24"/>
    <p:sldId id="274" r:id="rId25"/>
    <p:sldId id="272" r:id="rId26"/>
    <p:sldId id="273" r:id="rId27"/>
    <p:sldId id="284" r:id="rId28"/>
    <p:sldId id="285" r:id="rId29"/>
    <p:sldId id="264" r:id="rId30"/>
    <p:sldId id="265" r:id="rId31"/>
    <p:sldId id="266" r:id="rId32"/>
    <p:sldId id="267" r:id="rId33"/>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5477E0-2A72-46F5-AB7E-483EADDFA8F8}" v="15" dt="2022-11-21T17:50:19.217"/>
    <p1510:client id="{05FEFF92-6EDB-4109-B69A-CD5B0838A665}" v="193" dt="2022-11-21T20:33:35.117"/>
    <p1510:client id="{063FCDF8-F6CD-49F0-9E29-80ECA909FAF9}" v="2" dt="2022-11-21T19:17:17.257"/>
    <p1510:client id="{2801B00D-33E4-4C27-BCB9-B999315937B6}" v="3" dt="2022-11-21T20:06:16.264"/>
    <p1510:client id="{2CA5D862-9708-421D-989D-D9CC0D7763FA}" v="149" dt="2022-11-21T17:44:40.167"/>
    <p1510:client id="{51FAC3D4-E739-420E-A402-44DEC031A619}" v="9" dt="2022-11-21T19:16:16.886"/>
    <p1510:client id="{5263A4F2-F646-442B-A949-4334E357E413}" v="2" dt="2022-11-21T17:52:59.824"/>
    <p1510:client id="{5A724C90-C935-445E-AAA1-13183AE46FB0}" v="2" dt="2022-11-21T20:10:35.962"/>
    <p1510:client id="{5B02492D-B054-4D65-B710-8D93521EEE7E}" v="462" dt="2022-11-21T18:27:00.557"/>
    <p1510:client id="{5C8236DD-2D07-404A-932E-1F6A5CFAA42D}" v="310" dt="2022-11-21T18:34:29.750"/>
    <p1510:client id="{5FD5A85A-416D-47D8-BF00-C066BE45275F}" v="2" dt="2022-11-21T19:37:41.910"/>
    <p1510:client id="{621AB70A-A32C-41F9-A8A9-45BD781CFC5D}" v="42" dt="2022-11-21T20:15:51.185"/>
    <p1510:client id="{65E1A87E-9364-452C-9433-AC36AA15B256}" v="12" dt="2022-11-26T14:44:59.191"/>
    <p1510:client id="{6CBFDEDC-2047-4FE6-9167-D405C2B3F9DF}" v="2" dt="2022-11-21T19:38:46.697"/>
    <p1510:client id="{71E370CC-D232-4ECB-94A7-9B2FD19FDFDC}" v="242" dt="2022-11-21T20:00:39.763"/>
    <p1510:client id="{7AF9FD7C-934B-A14B-BBB7-30E9926F84E0}" v="285" dt="2022-11-21T19:06:51.065"/>
    <p1510:client id="{7C79FD45-9830-4593-B88E-3CBE7BAB89F0}" v="27" dt="2022-11-21T19:36:58.826"/>
    <p1510:client id="{822755DF-AB06-417E-A8A1-588D7CBEA5FB}" v="4" dt="2022-11-21T20:12:05.015"/>
    <p1510:client id="{9201A14A-FB91-4DED-A2EE-69CA315CCB3A}" v="2" dt="2022-11-21T20:08:52.098"/>
    <p1510:client id="{9C17B5AC-4A52-4784-A340-9282F41AB078}" v="344" dt="2022-11-21T18:49:36.976"/>
    <p1510:client id="{C68EB645-6EB8-4ED7-B32D-FD7F8820DDB1}" v="36" dt="2022-11-21T19:18:54.022"/>
    <p1510:client id="{C81511DA-F784-4129-86C3-98872051BC70}" v="12" dt="2022-11-21T22:28:38.103"/>
    <p1510:client id="{C81C806A-C7A4-4EB3-B729-4EBE967E0527}" v="85" dt="2022-11-21T18:57:32.632"/>
    <p1510:client id="{C8600CAC-C1BC-4830-A3DF-0D0C34ABF979}" v="2" dt="2022-11-21T17:52:05.380"/>
    <p1510:client id="{C89471CD-7986-4AE3-B587-75D163127E8E}" v="2" dt="2022-11-21T19:39:57.675"/>
    <p1510:client id="{DCB785A7-D48C-4178-A2E9-32E1D40E2259}" v="14" dt="2022-11-24T17:20:27.756"/>
    <p1510:client id="{E463A3AB-7A1F-45F1-B973-E266BA1B6CB1}" v="6" dt="2022-11-21T19:00:41.820"/>
    <p1510:client id="{FFFCF925-74AD-4EBF-990E-547D36FA8972}" v="2" dt="2022-11-21T20:07:14.2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A1E6E2-36D8-4F8C-BB07-9255C0D4599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B022267-74E0-4EDD-9094-A12331B02A10}">
      <dgm:prSet/>
      <dgm:spPr/>
      <dgm:t>
        <a:bodyPr/>
        <a:lstStyle/>
        <a:p>
          <a:pPr rtl="0"/>
          <a:r>
            <a:rPr lang="pl-PL"/>
            <a:t>In </a:t>
          </a:r>
          <a:r>
            <a:rPr lang="pl-PL" err="1"/>
            <a:t>November</a:t>
          </a:r>
          <a:r>
            <a:rPr lang="pl-PL"/>
            <a:t>, we </a:t>
          </a:r>
          <a:r>
            <a:rPr lang="pl-PL" err="1"/>
            <a:t>were</a:t>
          </a:r>
          <a:r>
            <a:rPr lang="pl-PL"/>
            <a:t> </a:t>
          </a:r>
          <a:r>
            <a:rPr lang="pl-PL" err="1"/>
            <a:t>visited</a:t>
          </a:r>
          <a:r>
            <a:rPr lang="pl-PL"/>
            <a:t> by the </a:t>
          </a:r>
          <a:r>
            <a:rPr lang="pl-PL" err="1"/>
            <a:t>mother</a:t>
          </a:r>
          <a:r>
            <a:rPr lang="pl-PL"/>
            <a:t> of one of the </a:t>
          </a:r>
          <a:r>
            <a:rPr lang="pl-PL" err="1"/>
            <a:t>students</a:t>
          </a:r>
          <a:r>
            <a:rPr lang="pl-PL"/>
            <a:t> </a:t>
          </a:r>
          <a:r>
            <a:rPr lang="pl-PL" err="1"/>
            <a:t>at</a:t>
          </a:r>
          <a:r>
            <a:rPr lang="pl-PL"/>
            <a:t> </a:t>
          </a:r>
          <a:r>
            <a:rPr lang="pl-PL" err="1"/>
            <a:t>our</a:t>
          </a:r>
          <a:r>
            <a:rPr lang="pl-PL"/>
            <a:t> </a:t>
          </a:r>
          <a:r>
            <a:rPr lang="pl-PL" err="1"/>
            <a:t>school</a:t>
          </a:r>
          <a:r>
            <a:rPr lang="pl-PL"/>
            <a:t> to </a:t>
          </a:r>
          <a:r>
            <a:rPr lang="pl-PL" err="1"/>
            <a:t>tell</a:t>
          </a:r>
          <a:r>
            <a:rPr lang="pl-PL"/>
            <a:t> </a:t>
          </a:r>
          <a:r>
            <a:rPr lang="pl-PL" err="1"/>
            <a:t>us</a:t>
          </a:r>
          <a:r>
            <a:rPr lang="pl-PL"/>
            <a:t> a bit </a:t>
          </a:r>
          <a:r>
            <a:rPr lang="pl-PL" err="1"/>
            <a:t>about</a:t>
          </a:r>
          <a:r>
            <a:rPr lang="pl-PL"/>
            <a:t> </a:t>
          </a:r>
          <a:r>
            <a:rPr lang="pl-PL" err="1"/>
            <a:t>organic</a:t>
          </a:r>
          <a:r>
            <a:rPr lang="pl-PL"/>
            <a:t> food, </a:t>
          </a:r>
          <a:r>
            <a:rPr lang="pl-PL" err="1"/>
            <a:t>biodegradability</a:t>
          </a:r>
          <a:r>
            <a:rPr lang="pl-PL"/>
            <a:t> and </a:t>
          </a:r>
          <a:r>
            <a:rPr lang="pl-PL" err="1"/>
            <a:t>biodiversity</a:t>
          </a:r>
          <a:r>
            <a:rPr lang="pl-PL"/>
            <a:t>.</a:t>
          </a:r>
          <a:br>
            <a:rPr lang="pl-PL"/>
          </a:br>
          <a:r>
            <a:rPr lang="pl-PL" err="1"/>
            <a:t>Mrs</a:t>
          </a:r>
          <a:r>
            <a:rPr lang="pl-PL"/>
            <a:t>. Ania </a:t>
          </a:r>
          <a:r>
            <a:rPr lang="pl-PL" err="1"/>
            <a:t>is</a:t>
          </a:r>
          <a:r>
            <a:rPr lang="pl-PL"/>
            <a:t> a </a:t>
          </a:r>
          <a:r>
            <a:rPr lang="pl-PL" err="1"/>
            <a:t>lawyer</a:t>
          </a:r>
          <a:r>
            <a:rPr lang="pl-PL"/>
            <a:t> by </a:t>
          </a:r>
          <a:r>
            <a:rPr lang="pl-PL" err="1"/>
            <a:t>day</a:t>
          </a:r>
          <a:r>
            <a:rPr lang="pl-PL"/>
            <a:t>, but to </a:t>
          </a:r>
          <a:r>
            <a:rPr lang="pl-PL" err="1"/>
            <a:t>reduce</a:t>
          </a:r>
          <a:r>
            <a:rPr lang="pl-PL"/>
            <a:t> </a:t>
          </a:r>
          <a:r>
            <a:rPr lang="pl-PL" err="1"/>
            <a:t>her</a:t>
          </a:r>
          <a:r>
            <a:rPr lang="pl-PL"/>
            <a:t> </a:t>
          </a:r>
          <a:r>
            <a:rPr lang="pl-PL" err="1"/>
            <a:t>stress</a:t>
          </a:r>
          <a:r>
            <a:rPr lang="pl-PL"/>
            <a:t>, </a:t>
          </a:r>
          <a:r>
            <a:rPr lang="pl-PL" err="1"/>
            <a:t>she</a:t>
          </a:r>
          <a:r>
            <a:rPr lang="pl-PL"/>
            <a:t> </a:t>
          </a:r>
          <a:r>
            <a:rPr lang="pl-PL" err="1"/>
            <a:t>becomes</a:t>
          </a:r>
          <a:r>
            <a:rPr lang="pl-PL"/>
            <a:t> a </a:t>
          </a:r>
          <a:r>
            <a:rPr lang="pl-PL">
              <a:latin typeface="Century Gothic" panose="020B0502020202020204"/>
            </a:rPr>
            <a:t>farmer- </a:t>
          </a:r>
          <a:r>
            <a:rPr lang="pl-PL" err="1">
              <a:latin typeface="Century Gothic" panose="020B0502020202020204"/>
            </a:rPr>
            <a:t>she</a:t>
          </a:r>
          <a:r>
            <a:rPr lang="pl-PL">
              <a:latin typeface="Century Gothic" panose="020B0502020202020204"/>
            </a:rPr>
            <a:t> </a:t>
          </a:r>
          <a:r>
            <a:rPr lang="pl-PL" err="1"/>
            <a:t>takes</a:t>
          </a:r>
          <a:r>
            <a:rPr lang="pl-PL"/>
            <a:t> </a:t>
          </a:r>
          <a:r>
            <a:rPr lang="pl-PL" err="1"/>
            <a:t>care</a:t>
          </a:r>
          <a:r>
            <a:rPr lang="pl-PL"/>
            <a:t> of </a:t>
          </a:r>
          <a:r>
            <a:rPr lang="pl-PL" err="1"/>
            <a:t>her</a:t>
          </a:r>
          <a:r>
            <a:rPr lang="pl-PL"/>
            <a:t> </a:t>
          </a:r>
          <a:r>
            <a:rPr lang="pl-PL" err="1"/>
            <a:t>animals</a:t>
          </a:r>
          <a:r>
            <a:rPr lang="pl-PL"/>
            <a:t> </a:t>
          </a:r>
          <a:r>
            <a:rPr lang="pl-PL">
              <a:latin typeface="Century Gothic" panose="020B0502020202020204"/>
            </a:rPr>
            <a:t>and </a:t>
          </a:r>
          <a:r>
            <a:rPr lang="pl-PL" err="1"/>
            <a:t>her</a:t>
          </a:r>
          <a:r>
            <a:rPr lang="pl-PL"/>
            <a:t> </a:t>
          </a:r>
          <a:r>
            <a:rPr lang="pl-PL" err="1"/>
            <a:t>organic</a:t>
          </a:r>
          <a:r>
            <a:rPr lang="pl-PL"/>
            <a:t> food!</a:t>
          </a:r>
          <a:endParaRPr lang="en-US"/>
        </a:p>
      </dgm:t>
    </dgm:pt>
    <dgm:pt modelId="{286F8A9D-8FA1-43A0-B790-42695390F2F8}" type="parTrans" cxnId="{F944D766-8E50-4B90-8D01-EC3E2E20CE1D}">
      <dgm:prSet/>
      <dgm:spPr/>
      <dgm:t>
        <a:bodyPr/>
        <a:lstStyle/>
        <a:p>
          <a:endParaRPr lang="en-US"/>
        </a:p>
      </dgm:t>
    </dgm:pt>
    <dgm:pt modelId="{4CF653C9-E472-4C59-8227-DAEB4BBC9898}" type="sibTrans" cxnId="{F944D766-8E50-4B90-8D01-EC3E2E20CE1D}">
      <dgm:prSet/>
      <dgm:spPr/>
      <dgm:t>
        <a:bodyPr/>
        <a:lstStyle/>
        <a:p>
          <a:endParaRPr lang="en-US"/>
        </a:p>
      </dgm:t>
    </dgm:pt>
    <dgm:pt modelId="{8E4C6C6D-7DE0-4859-B1EC-AB345EAE4135}">
      <dgm:prSet/>
      <dgm:spPr/>
      <dgm:t>
        <a:bodyPr/>
        <a:lstStyle/>
        <a:p>
          <a:r>
            <a:rPr lang="pl-PL"/>
            <a:t>The </a:t>
          </a:r>
          <a:r>
            <a:rPr lang="pl-PL" err="1"/>
            <a:t>purpose</a:t>
          </a:r>
          <a:r>
            <a:rPr lang="pl-PL"/>
            <a:t> of </a:t>
          </a:r>
          <a:r>
            <a:rPr lang="pl-PL" err="1"/>
            <a:t>establishing</a:t>
          </a:r>
          <a:r>
            <a:rPr lang="pl-PL"/>
            <a:t> </a:t>
          </a:r>
          <a:r>
            <a:rPr lang="pl-PL" err="1"/>
            <a:t>such</a:t>
          </a:r>
          <a:r>
            <a:rPr lang="pl-PL"/>
            <a:t> a farm was to </a:t>
          </a:r>
          <a:r>
            <a:rPr lang="pl-PL" err="1"/>
            <a:t>help</a:t>
          </a:r>
          <a:r>
            <a:rPr lang="pl-PL"/>
            <a:t> </a:t>
          </a:r>
          <a:r>
            <a:rPr lang="pl-PL" err="1"/>
            <a:t>her</a:t>
          </a:r>
          <a:r>
            <a:rPr lang="pl-PL"/>
            <a:t> </a:t>
          </a:r>
          <a:r>
            <a:rPr lang="pl-PL" err="1"/>
            <a:t>husband</a:t>
          </a:r>
          <a:r>
            <a:rPr lang="pl-PL"/>
            <a:t> </a:t>
          </a:r>
          <a:r>
            <a:rPr lang="pl-PL" err="1"/>
            <a:t>recover</a:t>
          </a:r>
          <a:r>
            <a:rPr lang="pl-PL"/>
            <a:t> from </a:t>
          </a:r>
          <a:r>
            <a:rPr lang="pl-PL" err="1"/>
            <a:t>cancer</a:t>
          </a:r>
          <a:r>
            <a:rPr lang="pl-PL"/>
            <a:t>.  As </a:t>
          </a:r>
          <a:r>
            <a:rPr lang="pl-PL" err="1"/>
            <a:t>some</a:t>
          </a:r>
          <a:r>
            <a:rPr lang="pl-PL"/>
            <a:t> of </a:t>
          </a:r>
          <a:r>
            <a:rPr lang="pl-PL" err="1"/>
            <a:t>you</a:t>
          </a:r>
          <a:r>
            <a:rPr lang="pl-PL"/>
            <a:t> </a:t>
          </a:r>
          <a:r>
            <a:rPr lang="pl-PL" err="1"/>
            <a:t>know</a:t>
          </a:r>
          <a:r>
            <a:rPr lang="pl-PL"/>
            <a:t>, </a:t>
          </a:r>
          <a:r>
            <a:rPr lang="pl-PL" err="1"/>
            <a:t>organic</a:t>
          </a:r>
          <a:r>
            <a:rPr lang="pl-PL"/>
            <a:t> food </a:t>
          </a:r>
          <a:r>
            <a:rPr lang="pl-PL" err="1"/>
            <a:t>can</a:t>
          </a:r>
          <a:r>
            <a:rPr lang="pl-PL"/>
            <a:t> </a:t>
          </a:r>
          <a:r>
            <a:rPr lang="pl-PL" err="1"/>
            <a:t>greatly</a:t>
          </a:r>
          <a:r>
            <a:rPr lang="pl-PL"/>
            <a:t> </a:t>
          </a:r>
          <a:r>
            <a:rPr lang="pl-PL" err="1"/>
            <a:t>improve</a:t>
          </a:r>
          <a:r>
            <a:rPr lang="pl-PL"/>
            <a:t> the </a:t>
          </a:r>
          <a:r>
            <a:rPr lang="pl-PL" err="1"/>
            <a:t>condition</a:t>
          </a:r>
          <a:r>
            <a:rPr lang="pl-PL"/>
            <a:t> of a </a:t>
          </a:r>
          <a:r>
            <a:rPr lang="pl-PL" err="1"/>
            <a:t>sick</a:t>
          </a:r>
          <a:r>
            <a:rPr lang="pl-PL"/>
            <a:t> person, and </a:t>
          </a:r>
          <a:r>
            <a:rPr lang="pl-PL" err="1"/>
            <a:t>even</a:t>
          </a:r>
          <a:r>
            <a:rPr lang="pl-PL"/>
            <a:t> </a:t>
          </a:r>
          <a:r>
            <a:rPr lang="pl-PL" err="1"/>
            <a:t>eliminate</a:t>
          </a:r>
          <a:r>
            <a:rPr lang="pl-PL"/>
            <a:t> </a:t>
          </a:r>
          <a:r>
            <a:rPr lang="pl-PL" err="1"/>
            <a:t>cancer</a:t>
          </a:r>
          <a:r>
            <a:rPr lang="pl-PL"/>
            <a:t> </a:t>
          </a:r>
          <a:r>
            <a:rPr lang="pl-PL" err="1"/>
            <a:t>completely</a:t>
          </a:r>
          <a:r>
            <a:rPr lang="pl-PL"/>
            <a:t>, as in the </a:t>
          </a:r>
          <a:r>
            <a:rPr lang="pl-PL" err="1"/>
            <a:t>case</a:t>
          </a:r>
          <a:r>
            <a:rPr lang="pl-PL"/>
            <a:t> of </a:t>
          </a:r>
          <a:r>
            <a:rPr lang="pl-PL" err="1"/>
            <a:t>Mrs</a:t>
          </a:r>
          <a:r>
            <a:rPr lang="pl-PL"/>
            <a:t>. </a:t>
          </a:r>
          <a:r>
            <a:rPr lang="pl-PL" err="1"/>
            <a:t>Anne's</a:t>
          </a:r>
          <a:r>
            <a:rPr lang="pl-PL"/>
            <a:t> </a:t>
          </a:r>
          <a:r>
            <a:rPr lang="pl-PL" err="1"/>
            <a:t>husband</a:t>
          </a:r>
          <a:r>
            <a:rPr lang="pl-PL"/>
            <a:t>.</a:t>
          </a:r>
          <a:br>
            <a:rPr lang="pl-PL"/>
          </a:br>
          <a:r>
            <a:rPr lang="pl-PL"/>
            <a:t>At the </a:t>
          </a:r>
          <a:r>
            <a:rPr lang="pl-PL" err="1"/>
            <a:t>beginning</a:t>
          </a:r>
          <a:r>
            <a:rPr lang="pl-PL"/>
            <a:t> of the </a:t>
          </a:r>
          <a:r>
            <a:rPr lang="pl-PL" err="1"/>
            <a:t>lesson</a:t>
          </a:r>
          <a:r>
            <a:rPr lang="pl-PL"/>
            <a:t>, we </a:t>
          </a:r>
          <a:r>
            <a:rPr lang="pl-PL" err="1"/>
            <a:t>learned</a:t>
          </a:r>
          <a:r>
            <a:rPr lang="pl-PL"/>
            <a:t> </a:t>
          </a:r>
          <a:r>
            <a:rPr lang="pl-PL" err="1"/>
            <a:t>what</a:t>
          </a:r>
          <a:r>
            <a:rPr lang="pl-PL"/>
            <a:t> </a:t>
          </a:r>
          <a:r>
            <a:rPr lang="pl-PL" err="1"/>
            <a:t>photosynthesis</a:t>
          </a:r>
          <a:r>
            <a:rPr lang="pl-PL"/>
            <a:t> and the </a:t>
          </a:r>
          <a:r>
            <a:rPr lang="pl-PL" err="1"/>
            <a:t>biosphere</a:t>
          </a:r>
          <a:r>
            <a:rPr lang="pl-PL"/>
            <a:t> </a:t>
          </a:r>
          <a:r>
            <a:rPr lang="pl-PL" err="1"/>
            <a:t>are</a:t>
          </a:r>
          <a:r>
            <a:rPr lang="pl-PL"/>
            <a:t> and </a:t>
          </a:r>
          <a:r>
            <a:rPr lang="pl-PL" err="1"/>
            <a:t>how</a:t>
          </a:r>
          <a:r>
            <a:rPr lang="pl-PL"/>
            <a:t> </a:t>
          </a:r>
          <a:r>
            <a:rPr lang="pl-PL" err="1"/>
            <a:t>all</a:t>
          </a:r>
          <a:r>
            <a:rPr lang="pl-PL"/>
            <a:t> </a:t>
          </a:r>
          <a:r>
            <a:rPr lang="pl-PL" err="1"/>
            <a:t>creatures</a:t>
          </a:r>
          <a:r>
            <a:rPr lang="pl-PL"/>
            <a:t> on </a:t>
          </a:r>
          <a:r>
            <a:rPr lang="pl-PL" err="1"/>
            <a:t>earth</a:t>
          </a:r>
          <a:r>
            <a:rPr lang="pl-PL"/>
            <a:t> </a:t>
          </a:r>
          <a:r>
            <a:rPr lang="pl-PL" err="1"/>
            <a:t>are</a:t>
          </a:r>
          <a:r>
            <a:rPr lang="pl-PL"/>
            <a:t> </a:t>
          </a:r>
          <a:r>
            <a:rPr lang="pl-PL" err="1"/>
            <a:t>able</a:t>
          </a:r>
          <a:r>
            <a:rPr lang="pl-PL"/>
            <a:t> to live.  </a:t>
          </a:r>
          <a:r>
            <a:rPr lang="pl-PL" err="1"/>
            <a:t>She</a:t>
          </a:r>
          <a:r>
            <a:rPr lang="pl-PL"/>
            <a:t> </a:t>
          </a:r>
          <a:r>
            <a:rPr lang="pl-PL" err="1"/>
            <a:t>also</a:t>
          </a:r>
          <a:r>
            <a:rPr lang="pl-PL"/>
            <a:t> </a:t>
          </a:r>
          <a:r>
            <a:rPr lang="pl-PL" err="1"/>
            <a:t>gave</a:t>
          </a:r>
          <a:r>
            <a:rPr lang="pl-PL"/>
            <a:t>                             </a:t>
          </a:r>
          <a:r>
            <a:rPr lang="pl-PL" err="1"/>
            <a:t>us</a:t>
          </a:r>
          <a:r>
            <a:rPr lang="pl-PL"/>
            <a:t> a diagram:</a:t>
          </a:r>
          <a:endParaRPr lang="en-US"/>
        </a:p>
      </dgm:t>
    </dgm:pt>
    <dgm:pt modelId="{90517231-1463-492C-9CEC-9B99CDC3EFA8}" type="parTrans" cxnId="{3395C103-E5D0-4DC7-995A-EF7D09733445}">
      <dgm:prSet/>
      <dgm:spPr/>
      <dgm:t>
        <a:bodyPr/>
        <a:lstStyle/>
        <a:p>
          <a:endParaRPr lang="en-US"/>
        </a:p>
      </dgm:t>
    </dgm:pt>
    <dgm:pt modelId="{8D060659-7720-4A0A-A75C-C79978BC2F30}" type="sibTrans" cxnId="{3395C103-E5D0-4DC7-995A-EF7D09733445}">
      <dgm:prSet/>
      <dgm:spPr/>
      <dgm:t>
        <a:bodyPr/>
        <a:lstStyle/>
        <a:p>
          <a:endParaRPr lang="en-US"/>
        </a:p>
      </dgm:t>
    </dgm:pt>
    <dgm:pt modelId="{A1097034-A29B-4994-AED5-B0AB373BD45B}" type="pres">
      <dgm:prSet presAssocID="{4BA1E6E2-36D8-4F8C-BB07-9255C0D4599D}" presName="linear" presStyleCnt="0">
        <dgm:presLayoutVars>
          <dgm:animLvl val="lvl"/>
          <dgm:resizeHandles val="exact"/>
        </dgm:presLayoutVars>
      </dgm:prSet>
      <dgm:spPr/>
    </dgm:pt>
    <dgm:pt modelId="{82EA1F89-7040-4FCE-A6A7-EF9A4ABBDE9E}" type="pres">
      <dgm:prSet presAssocID="{AB022267-74E0-4EDD-9094-A12331B02A10}" presName="parentText" presStyleLbl="node1" presStyleIdx="0" presStyleCnt="2">
        <dgm:presLayoutVars>
          <dgm:chMax val="0"/>
          <dgm:bulletEnabled val="1"/>
        </dgm:presLayoutVars>
      </dgm:prSet>
      <dgm:spPr/>
    </dgm:pt>
    <dgm:pt modelId="{E6A97133-3A78-4227-87C2-22B1ED15960D}" type="pres">
      <dgm:prSet presAssocID="{4CF653C9-E472-4C59-8227-DAEB4BBC9898}" presName="spacer" presStyleCnt="0"/>
      <dgm:spPr/>
    </dgm:pt>
    <dgm:pt modelId="{FD90BE41-9F52-449D-911D-7AE669FA7575}" type="pres">
      <dgm:prSet presAssocID="{8E4C6C6D-7DE0-4859-B1EC-AB345EAE4135}" presName="parentText" presStyleLbl="node1" presStyleIdx="1" presStyleCnt="2">
        <dgm:presLayoutVars>
          <dgm:chMax val="0"/>
          <dgm:bulletEnabled val="1"/>
        </dgm:presLayoutVars>
      </dgm:prSet>
      <dgm:spPr/>
    </dgm:pt>
  </dgm:ptLst>
  <dgm:cxnLst>
    <dgm:cxn modelId="{3395C103-E5D0-4DC7-995A-EF7D09733445}" srcId="{4BA1E6E2-36D8-4F8C-BB07-9255C0D4599D}" destId="{8E4C6C6D-7DE0-4859-B1EC-AB345EAE4135}" srcOrd="1" destOrd="0" parTransId="{90517231-1463-492C-9CEC-9B99CDC3EFA8}" sibTransId="{8D060659-7720-4A0A-A75C-C79978BC2F30}"/>
    <dgm:cxn modelId="{2243BD08-62DE-451C-BC06-702A7F7EEAB3}" type="presOf" srcId="{AB022267-74E0-4EDD-9094-A12331B02A10}" destId="{82EA1F89-7040-4FCE-A6A7-EF9A4ABBDE9E}" srcOrd="0" destOrd="0" presId="urn:microsoft.com/office/officeart/2005/8/layout/vList2"/>
    <dgm:cxn modelId="{F944D766-8E50-4B90-8D01-EC3E2E20CE1D}" srcId="{4BA1E6E2-36D8-4F8C-BB07-9255C0D4599D}" destId="{AB022267-74E0-4EDD-9094-A12331B02A10}" srcOrd="0" destOrd="0" parTransId="{286F8A9D-8FA1-43A0-B790-42695390F2F8}" sibTransId="{4CF653C9-E472-4C59-8227-DAEB4BBC9898}"/>
    <dgm:cxn modelId="{D2650C6F-B7E8-488F-A5DD-894109506106}" type="presOf" srcId="{4BA1E6E2-36D8-4F8C-BB07-9255C0D4599D}" destId="{A1097034-A29B-4994-AED5-B0AB373BD45B}" srcOrd="0" destOrd="0" presId="urn:microsoft.com/office/officeart/2005/8/layout/vList2"/>
    <dgm:cxn modelId="{E346237E-3304-492C-947E-231215CB5B4C}" type="presOf" srcId="{8E4C6C6D-7DE0-4859-B1EC-AB345EAE4135}" destId="{FD90BE41-9F52-449D-911D-7AE669FA7575}" srcOrd="0" destOrd="0" presId="urn:microsoft.com/office/officeart/2005/8/layout/vList2"/>
    <dgm:cxn modelId="{01CA7498-9A18-4BC8-ABDC-4BEB77D105BC}" type="presParOf" srcId="{A1097034-A29B-4994-AED5-B0AB373BD45B}" destId="{82EA1F89-7040-4FCE-A6A7-EF9A4ABBDE9E}" srcOrd="0" destOrd="0" presId="urn:microsoft.com/office/officeart/2005/8/layout/vList2"/>
    <dgm:cxn modelId="{C89BC0DA-EB3B-4DE2-AD5C-A444D21B49C0}" type="presParOf" srcId="{A1097034-A29B-4994-AED5-B0AB373BD45B}" destId="{E6A97133-3A78-4227-87C2-22B1ED15960D}" srcOrd="1" destOrd="0" presId="urn:microsoft.com/office/officeart/2005/8/layout/vList2"/>
    <dgm:cxn modelId="{9E99072D-650E-4EE0-B039-04596728B5BB}" type="presParOf" srcId="{A1097034-A29B-4994-AED5-B0AB373BD45B}" destId="{FD90BE41-9F52-449D-911D-7AE669FA757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A1F89-7040-4FCE-A6A7-EF9A4ABBDE9E}">
      <dsp:nvSpPr>
        <dsp:cNvPr id="0" name=""/>
        <dsp:cNvSpPr/>
      </dsp:nvSpPr>
      <dsp:spPr>
        <a:xfrm>
          <a:off x="0" y="139589"/>
          <a:ext cx="6862621" cy="260354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pl-PL" sz="1800" kern="1200"/>
            <a:t>In </a:t>
          </a:r>
          <a:r>
            <a:rPr lang="pl-PL" sz="1800" kern="1200" err="1"/>
            <a:t>November</a:t>
          </a:r>
          <a:r>
            <a:rPr lang="pl-PL" sz="1800" kern="1200"/>
            <a:t>, we </a:t>
          </a:r>
          <a:r>
            <a:rPr lang="pl-PL" sz="1800" kern="1200" err="1"/>
            <a:t>were</a:t>
          </a:r>
          <a:r>
            <a:rPr lang="pl-PL" sz="1800" kern="1200"/>
            <a:t> </a:t>
          </a:r>
          <a:r>
            <a:rPr lang="pl-PL" sz="1800" kern="1200" err="1"/>
            <a:t>visited</a:t>
          </a:r>
          <a:r>
            <a:rPr lang="pl-PL" sz="1800" kern="1200"/>
            <a:t> by the </a:t>
          </a:r>
          <a:r>
            <a:rPr lang="pl-PL" sz="1800" kern="1200" err="1"/>
            <a:t>mother</a:t>
          </a:r>
          <a:r>
            <a:rPr lang="pl-PL" sz="1800" kern="1200"/>
            <a:t> of one of the </a:t>
          </a:r>
          <a:r>
            <a:rPr lang="pl-PL" sz="1800" kern="1200" err="1"/>
            <a:t>students</a:t>
          </a:r>
          <a:r>
            <a:rPr lang="pl-PL" sz="1800" kern="1200"/>
            <a:t> </a:t>
          </a:r>
          <a:r>
            <a:rPr lang="pl-PL" sz="1800" kern="1200" err="1"/>
            <a:t>at</a:t>
          </a:r>
          <a:r>
            <a:rPr lang="pl-PL" sz="1800" kern="1200"/>
            <a:t> </a:t>
          </a:r>
          <a:r>
            <a:rPr lang="pl-PL" sz="1800" kern="1200" err="1"/>
            <a:t>our</a:t>
          </a:r>
          <a:r>
            <a:rPr lang="pl-PL" sz="1800" kern="1200"/>
            <a:t> </a:t>
          </a:r>
          <a:r>
            <a:rPr lang="pl-PL" sz="1800" kern="1200" err="1"/>
            <a:t>school</a:t>
          </a:r>
          <a:r>
            <a:rPr lang="pl-PL" sz="1800" kern="1200"/>
            <a:t> to </a:t>
          </a:r>
          <a:r>
            <a:rPr lang="pl-PL" sz="1800" kern="1200" err="1"/>
            <a:t>tell</a:t>
          </a:r>
          <a:r>
            <a:rPr lang="pl-PL" sz="1800" kern="1200"/>
            <a:t> </a:t>
          </a:r>
          <a:r>
            <a:rPr lang="pl-PL" sz="1800" kern="1200" err="1"/>
            <a:t>us</a:t>
          </a:r>
          <a:r>
            <a:rPr lang="pl-PL" sz="1800" kern="1200"/>
            <a:t> a bit </a:t>
          </a:r>
          <a:r>
            <a:rPr lang="pl-PL" sz="1800" kern="1200" err="1"/>
            <a:t>about</a:t>
          </a:r>
          <a:r>
            <a:rPr lang="pl-PL" sz="1800" kern="1200"/>
            <a:t> </a:t>
          </a:r>
          <a:r>
            <a:rPr lang="pl-PL" sz="1800" kern="1200" err="1"/>
            <a:t>organic</a:t>
          </a:r>
          <a:r>
            <a:rPr lang="pl-PL" sz="1800" kern="1200"/>
            <a:t> food, </a:t>
          </a:r>
          <a:r>
            <a:rPr lang="pl-PL" sz="1800" kern="1200" err="1"/>
            <a:t>biodegradability</a:t>
          </a:r>
          <a:r>
            <a:rPr lang="pl-PL" sz="1800" kern="1200"/>
            <a:t> and </a:t>
          </a:r>
          <a:r>
            <a:rPr lang="pl-PL" sz="1800" kern="1200" err="1"/>
            <a:t>biodiversity</a:t>
          </a:r>
          <a:r>
            <a:rPr lang="pl-PL" sz="1800" kern="1200"/>
            <a:t>.</a:t>
          </a:r>
          <a:br>
            <a:rPr lang="pl-PL" sz="1800" kern="1200"/>
          </a:br>
          <a:r>
            <a:rPr lang="pl-PL" sz="1800" kern="1200" err="1"/>
            <a:t>Mrs</a:t>
          </a:r>
          <a:r>
            <a:rPr lang="pl-PL" sz="1800" kern="1200"/>
            <a:t>. Ania </a:t>
          </a:r>
          <a:r>
            <a:rPr lang="pl-PL" sz="1800" kern="1200" err="1"/>
            <a:t>is</a:t>
          </a:r>
          <a:r>
            <a:rPr lang="pl-PL" sz="1800" kern="1200"/>
            <a:t> a </a:t>
          </a:r>
          <a:r>
            <a:rPr lang="pl-PL" sz="1800" kern="1200" err="1"/>
            <a:t>lawyer</a:t>
          </a:r>
          <a:r>
            <a:rPr lang="pl-PL" sz="1800" kern="1200"/>
            <a:t> by </a:t>
          </a:r>
          <a:r>
            <a:rPr lang="pl-PL" sz="1800" kern="1200" err="1"/>
            <a:t>day</a:t>
          </a:r>
          <a:r>
            <a:rPr lang="pl-PL" sz="1800" kern="1200"/>
            <a:t>, but to </a:t>
          </a:r>
          <a:r>
            <a:rPr lang="pl-PL" sz="1800" kern="1200" err="1"/>
            <a:t>reduce</a:t>
          </a:r>
          <a:r>
            <a:rPr lang="pl-PL" sz="1800" kern="1200"/>
            <a:t> </a:t>
          </a:r>
          <a:r>
            <a:rPr lang="pl-PL" sz="1800" kern="1200" err="1"/>
            <a:t>her</a:t>
          </a:r>
          <a:r>
            <a:rPr lang="pl-PL" sz="1800" kern="1200"/>
            <a:t> </a:t>
          </a:r>
          <a:r>
            <a:rPr lang="pl-PL" sz="1800" kern="1200" err="1"/>
            <a:t>stress</a:t>
          </a:r>
          <a:r>
            <a:rPr lang="pl-PL" sz="1800" kern="1200"/>
            <a:t>, </a:t>
          </a:r>
          <a:r>
            <a:rPr lang="pl-PL" sz="1800" kern="1200" err="1"/>
            <a:t>she</a:t>
          </a:r>
          <a:r>
            <a:rPr lang="pl-PL" sz="1800" kern="1200"/>
            <a:t> </a:t>
          </a:r>
          <a:r>
            <a:rPr lang="pl-PL" sz="1800" kern="1200" err="1"/>
            <a:t>becomes</a:t>
          </a:r>
          <a:r>
            <a:rPr lang="pl-PL" sz="1800" kern="1200"/>
            <a:t> a </a:t>
          </a:r>
          <a:r>
            <a:rPr lang="pl-PL" sz="1800" kern="1200">
              <a:latin typeface="Century Gothic" panose="020B0502020202020204"/>
            </a:rPr>
            <a:t>farmer- </a:t>
          </a:r>
          <a:r>
            <a:rPr lang="pl-PL" sz="1800" kern="1200" err="1">
              <a:latin typeface="Century Gothic" panose="020B0502020202020204"/>
            </a:rPr>
            <a:t>she</a:t>
          </a:r>
          <a:r>
            <a:rPr lang="pl-PL" sz="1800" kern="1200">
              <a:latin typeface="Century Gothic" panose="020B0502020202020204"/>
            </a:rPr>
            <a:t> </a:t>
          </a:r>
          <a:r>
            <a:rPr lang="pl-PL" sz="1800" kern="1200" err="1"/>
            <a:t>takes</a:t>
          </a:r>
          <a:r>
            <a:rPr lang="pl-PL" sz="1800" kern="1200"/>
            <a:t> </a:t>
          </a:r>
          <a:r>
            <a:rPr lang="pl-PL" sz="1800" kern="1200" err="1"/>
            <a:t>care</a:t>
          </a:r>
          <a:r>
            <a:rPr lang="pl-PL" sz="1800" kern="1200"/>
            <a:t> of </a:t>
          </a:r>
          <a:r>
            <a:rPr lang="pl-PL" sz="1800" kern="1200" err="1"/>
            <a:t>her</a:t>
          </a:r>
          <a:r>
            <a:rPr lang="pl-PL" sz="1800" kern="1200"/>
            <a:t> </a:t>
          </a:r>
          <a:r>
            <a:rPr lang="pl-PL" sz="1800" kern="1200" err="1"/>
            <a:t>animals</a:t>
          </a:r>
          <a:r>
            <a:rPr lang="pl-PL" sz="1800" kern="1200"/>
            <a:t> </a:t>
          </a:r>
          <a:r>
            <a:rPr lang="pl-PL" sz="1800" kern="1200">
              <a:latin typeface="Century Gothic" panose="020B0502020202020204"/>
            </a:rPr>
            <a:t>and </a:t>
          </a:r>
          <a:r>
            <a:rPr lang="pl-PL" sz="1800" kern="1200" err="1"/>
            <a:t>her</a:t>
          </a:r>
          <a:r>
            <a:rPr lang="pl-PL" sz="1800" kern="1200"/>
            <a:t> </a:t>
          </a:r>
          <a:r>
            <a:rPr lang="pl-PL" sz="1800" kern="1200" err="1"/>
            <a:t>organic</a:t>
          </a:r>
          <a:r>
            <a:rPr lang="pl-PL" sz="1800" kern="1200"/>
            <a:t> food!</a:t>
          </a:r>
          <a:endParaRPr lang="en-US" sz="1800" kern="1200"/>
        </a:p>
      </dsp:txBody>
      <dsp:txXfrm>
        <a:off x="127094" y="266683"/>
        <a:ext cx="6608433" cy="2349354"/>
      </dsp:txXfrm>
    </dsp:sp>
    <dsp:sp modelId="{FD90BE41-9F52-449D-911D-7AE669FA7575}">
      <dsp:nvSpPr>
        <dsp:cNvPr id="0" name=""/>
        <dsp:cNvSpPr/>
      </dsp:nvSpPr>
      <dsp:spPr>
        <a:xfrm>
          <a:off x="0" y="2794972"/>
          <a:ext cx="6862621" cy="260354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l-PL" sz="1800" kern="1200"/>
            <a:t>The </a:t>
          </a:r>
          <a:r>
            <a:rPr lang="pl-PL" sz="1800" kern="1200" err="1"/>
            <a:t>purpose</a:t>
          </a:r>
          <a:r>
            <a:rPr lang="pl-PL" sz="1800" kern="1200"/>
            <a:t> of </a:t>
          </a:r>
          <a:r>
            <a:rPr lang="pl-PL" sz="1800" kern="1200" err="1"/>
            <a:t>establishing</a:t>
          </a:r>
          <a:r>
            <a:rPr lang="pl-PL" sz="1800" kern="1200"/>
            <a:t> </a:t>
          </a:r>
          <a:r>
            <a:rPr lang="pl-PL" sz="1800" kern="1200" err="1"/>
            <a:t>such</a:t>
          </a:r>
          <a:r>
            <a:rPr lang="pl-PL" sz="1800" kern="1200"/>
            <a:t> a farm was to </a:t>
          </a:r>
          <a:r>
            <a:rPr lang="pl-PL" sz="1800" kern="1200" err="1"/>
            <a:t>help</a:t>
          </a:r>
          <a:r>
            <a:rPr lang="pl-PL" sz="1800" kern="1200"/>
            <a:t> </a:t>
          </a:r>
          <a:r>
            <a:rPr lang="pl-PL" sz="1800" kern="1200" err="1"/>
            <a:t>her</a:t>
          </a:r>
          <a:r>
            <a:rPr lang="pl-PL" sz="1800" kern="1200"/>
            <a:t> </a:t>
          </a:r>
          <a:r>
            <a:rPr lang="pl-PL" sz="1800" kern="1200" err="1"/>
            <a:t>husband</a:t>
          </a:r>
          <a:r>
            <a:rPr lang="pl-PL" sz="1800" kern="1200"/>
            <a:t> </a:t>
          </a:r>
          <a:r>
            <a:rPr lang="pl-PL" sz="1800" kern="1200" err="1"/>
            <a:t>recover</a:t>
          </a:r>
          <a:r>
            <a:rPr lang="pl-PL" sz="1800" kern="1200"/>
            <a:t> from </a:t>
          </a:r>
          <a:r>
            <a:rPr lang="pl-PL" sz="1800" kern="1200" err="1"/>
            <a:t>cancer</a:t>
          </a:r>
          <a:r>
            <a:rPr lang="pl-PL" sz="1800" kern="1200"/>
            <a:t>.  As </a:t>
          </a:r>
          <a:r>
            <a:rPr lang="pl-PL" sz="1800" kern="1200" err="1"/>
            <a:t>some</a:t>
          </a:r>
          <a:r>
            <a:rPr lang="pl-PL" sz="1800" kern="1200"/>
            <a:t> of </a:t>
          </a:r>
          <a:r>
            <a:rPr lang="pl-PL" sz="1800" kern="1200" err="1"/>
            <a:t>you</a:t>
          </a:r>
          <a:r>
            <a:rPr lang="pl-PL" sz="1800" kern="1200"/>
            <a:t> </a:t>
          </a:r>
          <a:r>
            <a:rPr lang="pl-PL" sz="1800" kern="1200" err="1"/>
            <a:t>know</a:t>
          </a:r>
          <a:r>
            <a:rPr lang="pl-PL" sz="1800" kern="1200"/>
            <a:t>, </a:t>
          </a:r>
          <a:r>
            <a:rPr lang="pl-PL" sz="1800" kern="1200" err="1"/>
            <a:t>organic</a:t>
          </a:r>
          <a:r>
            <a:rPr lang="pl-PL" sz="1800" kern="1200"/>
            <a:t> food </a:t>
          </a:r>
          <a:r>
            <a:rPr lang="pl-PL" sz="1800" kern="1200" err="1"/>
            <a:t>can</a:t>
          </a:r>
          <a:r>
            <a:rPr lang="pl-PL" sz="1800" kern="1200"/>
            <a:t> </a:t>
          </a:r>
          <a:r>
            <a:rPr lang="pl-PL" sz="1800" kern="1200" err="1"/>
            <a:t>greatly</a:t>
          </a:r>
          <a:r>
            <a:rPr lang="pl-PL" sz="1800" kern="1200"/>
            <a:t> </a:t>
          </a:r>
          <a:r>
            <a:rPr lang="pl-PL" sz="1800" kern="1200" err="1"/>
            <a:t>improve</a:t>
          </a:r>
          <a:r>
            <a:rPr lang="pl-PL" sz="1800" kern="1200"/>
            <a:t> the </a:t>
          </a:r>
          <a:r>
            <a:rPr lang="pl-PL" sz="1800" kern="1200" err="1"/>
            <a:t>condition</a:t>
          </a:r>
          <a:r>
            <a:rPr lang="pl-PL" sz="1800" kern="1200"/>
            <a:t> of a </a:t>
          </a:r>
          <a:r>
            <a:rPr lang="pl-PL" sz="1800" kern="1200" err="1"/>
            <a:t>sick</a:t>
          </a:r>
          <a:r>
            <a:rPr lang="pl-PL" sz="1800" kern="1200"/>
            <a:t> person, and </a:t>
          </a:r>
          <a:r>
            <a:rPr lang="pl-PL" sz="1800" kern="1200" err="1"/>
            <a:t>even</a:t>
          </a:r>
          <a:r>
            <a:rPr lang="pl-PL" sz="1800" kern="1200"/>
            <a:t> </a:t>
          </a:r>
          <a:r>
            <a:rPr lang="pl-PL" sz="1800" kern="1200" err="1"/>
            <a:t>eliminate</a:t>
          </a:r>
          <a:r>
            <a:rPr lang="pl-PL" sz="1800" kern="1200"/>
            <a:t> </a:t>
          </a:r>
          <a:r>
            <a:rPr lang="pl-PL" sz="1800" kern="1200" err="1"/>
            <a:t>cancer</a:t>
          </a:r>
          <a:r>
            <a:rPr lang="pl-PL" sz="1800" kern="1200"/>
            <a:t> </a:t>
          </a:r>
          <a:r>
            <a:rPr lang="pl-PL" sz="1800" kern="1200" err="1"/>
            <a:t>completely</a:t>
          </a:r>
          <a:r>
            <a:rPr lang="pl-PL" sz="1800" kern="1200"/>
            <a:t>, as in the </a:t>
          </a:r>
          <a:r>
            <a:rPr lang="pl-PL" sz="1800" kern="1200" err="1"/>
            <a:t>case</a:t>
          </a:r>
          <a:r>
            <a:rPr lang="pl-PL" sz="1800" kern="1200"/>
            <a:t> of </a:t>
          </a:r>
          <a:r>
            <a:rPr lang="pl-PL" sz="1800" kern="1200" err="1"/>
            <a:t>Mrs</a:t>
          </a:r>
          <a:r>
            <a:rPr lang="pl-PL" sz="1800" kern="1200"/>
            <a:t>. </a:t>
          </a:r>
          <a:r>
            <a:rPr lang="pl-PL" sz="1800" kern="1200" err="1"/>
            <a:t>Anne's</a:t>
          </a:r>
          <a:r>
            <a:rPr lang="pl-PL" sz="1800" kern="1200"/>
            <a:t> </a:t>
          </a:r>
          <a:r>
            <a:rPr lang="pl-PL" sz="1800" kern="1200" err="1"/>
            <a:t>husband</a:t>
          </a:r>
          <a:r>
            <a:rPr lang="pl-PL" sz="1800" kern="1200"/>
            <a:t>.</a:t>
          </a:r>
          <a:br>
            <a:rPr lang="pl-PL" sz="1800" kern="1200"/>
          </a:br>
          <a:r>
            <a:rPr lang="pl-PL" sz="1800" kern="1200"/>
            <a:t>At the </a:t>
          </a:r>
          <a:r>
            <a:rPr lang="pl-PL" sz="1800" kern="1200" err="1"/>
            <a:t>beginning</a:t>
          </a:r>
          <a:r>
            <a:rPr lang="pl-PL" sz="1800" kern="1200"/>
            <a:t> of the </a:t>
          </a:r>
          <a:r>
            <a:rPr lang="pl-PL" sz="1800" kern="1200" err="1"/>
            <a:t>lesson</a:t>
          </a:r>
          <a:r>
            <a:rPr lang="pl-PL" sz="1800" kern="1200"/>
            <a:t>, we </a:t>
          </a:r>
          <a:r>
            <a:rPr lang="pl-PL" sz="1800" kern="1200" err="1"/>
            <a:t>learned</a:t>
          </a:r>
          <a:r>
            <a:rPr lang="pl-PL" sz="1800" kern="1200"/>
            <a:t> </a:t>
          </a:r>
          <a:r>
            <a:rPr lang="pl-PL" sz="1800" kern="1200" err="1"/>
            <a:t>what</a:t>
          </a:r>
          <a:r>
            <a:rPr lang="pl-PL" sz="1800" kern="1200"/>
            <a:t> </a:t>
          </a:r>
          <a:r>
            <a:rPr lang="pl-PL" sz="1800" kern="1200" err="1"/>
            <a:t>photosynthesis</a:t>
          </a:r>
          <a:r>
            <a:rPr lang="pl-PL" sz="1800" kern="1200"/>
            <a:t> and the </a:t>
          </a:r>
          <a:r>
            <a:rPr lang="pl-PL" sz="1800" kern="1200" err="1"/>
            <a:t>biosphere</a:t>
          </a:r>
          <a:r>
            <a:rPr lang="pl-PL" sz="1800" kern="1200"/>
            <a:t> </a:t>
          </a:r>
          <a:r>
            <a:rPr lang="pl-PL" sz="1800" kern="1200" err="1"/>
            <a:t>are</a:t>
          </a:r>
          <a:r>
            <a:rPr lang="pl-PL" sz="1800" kern="1200"/>
            <a:t> and </a:t>
          </a:r>
          <a:r>
            <a:rPr lang="pl-PL" sz="1800" kern="1200" err="1"/>
            <a:t>how</a:t>
          </a:r>
          <a:r>
            <a:rPr lang="pl-PL" sz="1800" kern="1200"/>
            <a:t> </a:t>
          </a:r>
          <a:r>
            <a:rPr lang="pl-PL" sz="1800" kern="1200" err="1"/>
            <a:t>all</a:t>
          </a:r>
          <a:r>
            <a:rPr lang="pl-PL" sz="1800" kern="1200"/>
            <a:t> </a:t>
          </a:r>
          <a:r>
            <a:rPr lang="pl-PL" sz="1800" kern="1200" err="1"/>
            <a:t>creatures</a:t>
          </a:r>
          <a:r>
            <a:rPr lang="pl-PL" sz="1800" kern="1200"/>
            <a:t> on </a:t>
          </a:r>
          <a:r>
            <a:rPr lang="pl-PL" sz="1800" kern="1200" err="1"/>
            <a:t>earth</a:t>
          </a:r>
          <a:r>
            <a:rPr lang="pl-PL" sz="1800" kern="1200"/>
            <a:t> </a:t>
          </a:r>
          <a:r>
            <a:rPr lang="pl-PL" sz="1800" kern="1200" err="1"/>
            <a:t>are</a:t>
          </a:r>
          <a:r>
            <a:rPr lang="pl-PL" sz="1800" kern="1200"/>
            <a:t> </a:t>
          </a:r>
          <a:r>
            <a:rPr lang="pl-PL" sz="1800" kern="1200" err="1"/>
            <a:t>able</a:t>
          </a:r>
          <a:r>
            <a:rPr lang="pl-PL" sz="1800" kern="1200"/>
            <a:t> to live.  </a:t>
          </a:r>
          <a:r>
            <a:rPr lang="pl-PL" sz="1800" kern="1200" err="1"/>
            <a:t>She</a:t>
          </a:r>
          <a:r>
            <a:rPr lang="pl-PL" sz="1800" kern="1200"/>
            <a:t> </a:t>
          </a:r>
          <a:r>
            <a:rPr lang="pl-PL" sz="1800" kern="1200" err="1"/>
            <a:t>also</a:t>
          </a:r>
          <a:r>
            <a:rPr lang="pl-PL" sz="1800" kern="1200"/>
            <a:t> </a:t>
          </a:r>
          <a:r>
            <a:rPr lang="pl-PL" sz="1800" kern="1200" err="1"/>
            <a:t>gave</a:t>
          </a:r>
          <a:r>
            <a:rPr lang="pl-PL" sz="1800" kern="1200"/>
            <a:t>                             </a:t>
          </a:r>
          <a:r>
            <a:rPr lang="pl-PL" sz="1800" kern="1200" err="1"/>
            <a:t>us</a:t>
          </a:r>
          <a:r>
            <a:rPr lang="pl-PL" sz="1800" kern="1200"/>
            <a:t> a diagram:</a:t>
          </a:r>
          <a:endParaRPr lang="en-US" sz="1800" kern="1200"/>
        </a:p>
      </dsp:txBody>
      <dsp:txXfrm>
        <a:off x="127094" y="2922066"/>
        <a:ext cx="6608433" cy="23493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11/26/2022</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089249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11/26/2022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060247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11/26/2022</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2001465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11/26/2022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858853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11/26/2022</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3668312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11/26/2022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263289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11/26/2022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096053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11/26/2022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052009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11/26/2022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88529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11/26/2022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028770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11/26/2022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315491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11/26/2022</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863301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11/26/2022</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114412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11/26/2022</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010433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11/26/2022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49429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11/26/2022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92367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11/26/2022</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62617543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5.jpe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3766917" y="4831465"/>
            <a:ext cx="8915399" cy="1162423"/>
          </a:xfrm>
        </p:spPr>
        <p:txBody>
          <a:bodyPr>
            <a:normAutofit fontScale="90000"/>
          </a:bodyPr>
          <a:lstStyle/>
          <a:p>
            <a:pPr>
              <a:lnSpc>
                <a:spcPct val="90000"/>
              </a:lnSpc>
            </a:pPr>
            <a:br>
              <a:rPr lang="pl-PL" sz="6000"/>
            </a:br>
            <a:br>
              <a:rPr lang="pl-PL" sz="6000"/>
            </a:br>
            <a:br>
              <a:rPr lang="pl-PL" sz="6000"/>
            </a:br>
            <a:br>
              <a:rPr lang="pl-PL" sz="6000"/>
            </a:br>
            <a:r>
              <a:rPr lang="pl-PL" sz="6000" b="1"/>
              <a:t>Food for </a:t>
            </a:r>
            <a:r>
              <a:rPr lang="pl-PL" sz="6000" b="1" err="1"/>
              <a:t>thought</a:t>
            </a:r>
            <a:br>
              <a:rPr lang="pl-PL" sz="2600" b="1"/>
            </a:br>
            <a:br>
              <a:rPr lang="pl-PL" sz="2600"/>
            </a:br>
            <a:endParaRPr lang="pl-PL" sz="2600"/>
          </a:p>
        </p:txBody>
      </p:sp>
      <p:sp>
        <p:nvSpPr>
          <p:cNvPr id="3" name="Podtytuł 2"/>
          <p:cNvSpPr>
            <a:spLocks noGrp="1"/>
          </p:cNvSpPr>
          <p:nvPr>
            <p:ph type="subTitle" idx="1"/>
          </p:nvPr>
        </p:nvSpPr>
        <p:spPr>
          <a:xfrm>
            <a:off x="4544534" y="5150372"/>
            <a:ext cx="8915399" cy="507189"/>
          </a:xfrm>
        </p:spPr>
        <p:txBody>
          <a:bodyPr vert="horz" lIns="91440" tIns="45720" rIns="91440" bIns="45720" rtlCol="0" anchor="t">
            <a:noAutofit/>
          </a:bodyPr>
          <a:lstStyle/>
          <a:p>
            <a:pPr>
              <a:lnSpc>
                <a:spcPct val="90000"/>
              </a:lnSpc>
            </a:pPr>
            <a:endParaRPr lang="pl-PL" sz="1000">
              <a:ea typeface="+mn-lt"/>
              <a:cs typeface="+mn-lt"/>
            </a:endParaRPr>
          </a:p>
          <a:p>
            <a:pPr>
              <a:lnSpc>
                <a:spcPct val="90000"/>
              </a:lnSpc>
            </a:pPr>
            <a:r>
              <a:rPr lang="pl-PL" sz="4000">
                <a:solidFill>
                  <a:schemeClr val="tx1"/>
                </a:solidFill>
              </a:rPr>
              <a:t>27.11- 03.12.2022      </a:t>
            </a:r>
          </a:p>
          <a:p>
            <a:pPr>
              <a:lnSpc>
                <a:spcPct val="90000"/>
              </a:lnSpc>
            </a:pPr>
            <a:r>
              <a:rPr lang="pl-PL" sz="4000">
                <a:solidFill>
                  <a:schemeClr val="tx1"/>
                </a:solidFill>
              </a:rPr>
              <a:t>     </a:t>
            </a:r>
            <a:r>
              <a:rPr lang="pl-PL" sz="4000" err="1">
                <a:solidFill>
                  <a:schemeClr val="tx1"/>
                </a:solidFill>
              </a:rPr>
              <a:t>Kalamata</a:t>
            </a:r>
            <a:endParaRPr lang="pl-PL" sz="4000">
              <a:solidFill>
                <a:schemeClr val="tx1"/>
              </a:solidFill>
            </a:endParaRPr>
          </a:p>
        </p:txBody>
      </p:sp>
      <p:sp>
        <p:nvSpPr>
          <p:cNvPr id="63" name="Rectangle 62">
            <a:extLst>
              <a:ext uri="{FF2B5EF4-FFF2-40B4-BE49-F238E27FC236}">
                <a16:creationId xmlns:a16="http://schemas.microsoft.com/office/drawing/2014/main" id="{780C519C-BAF3-42D9-9854-52407DF7C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9211" y="635331"/>
            <a:ext cx="8962708" cy="3607485"/>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tekst&#10;&#10;Opis wygenerowany automatycznie">
            <a:extLst>
              <a:ext uri="{FF2B5EF4-FFF2-40B4-BE49-F238E27FC236}">
                <a16:creationId xmlns:a16="http://schemas.microsoft.com/office/drawing/2014/main" id="{D74EA4BE-7C88-8996-817C-2C7B0BE723FA}"/>
              </a:ext>
            </a:extLst>
          </p:cNvPr>
          <p:cNvPicPr>
            <a:picLocks noChangeAspect="1"/>
          </p:cNvPicPr>
          <p:nvPr/>
        </p:nvPicPr>
        <p:blipFill>
          <a:blip r:embed="rId2"/>
          <a:stretch>
            <a:fillRect/>
          </a:stretch>
        </p:blipFill>
        <p:spPr>
          <a:xfrm>
            <a:off x="2752937" y="866602"/>
            <a:ext cx="2769268" cy="3144944"/>
          </a:xfrm>
          <a:prstGeom prst="rect">
            <a:avLst/>
          </a:prstGeom>
        </p:spPr>
      </p:pic>
      <p:pic>
        <p:nvPicPr>
          <p:cNvPr id="5" name="Obraz 5">
            <a:extLst>
              <a:ext uri="{FF2B5EF4-FFF2-40B4-BE49-F238E27FC236}">
                <a16:creationId xmlns:a16="http://schemas.microsoft.com/office/drawing/2014/main" id="{9B45905B-4FA9-358A-2C0B-00A97D40DFBE}"/>
              </a:ext>
            </a:extLst>
          </p:cNvPr>
          <p:cNvPicPr>
            <a:picLocks noChangeAspect="1"/>
          </p:cNvPicPr>
          <p:nvPr/>
        </p:nvPicPr>
        <p:blipFill>
          <a:blip r:embed="rId3"/>
          <a:stretch>
            <a:fillRect/>
          </a:stretch>
        </p:blipFill>
        <p:spPr>
          <a:xfrm>
            <a:off x="5684501" y="1187416"/>
            <a:ext cx="2772128" cy="2503316"/>
          </a:xfrm>
          <a:prstGeom prst="rect">
            <a:avLst/>
          </a:prstGeom>
        </p:spPr>
      </p:pic>
      <p:pic>
        <p:nvPicPr>
          <p:cNvPr id="6" name="Obraz 6">
            <a:extLst>
              <a:ext uri="{FF2B5EF4-FFF2-40B4-BE49-F238E27FC236}">
                <a16:creationId xmlns:a16="http://schemas.microsoft.com/office/drawing/2014/main" id="{77E2AC87-2230-3CC3-77AC-6F5A2AF4CB21}"/>
              </a:ext>
            </a:extLst>
          </p:cNvPr>
          <p:cNvPicPr>
            <a:picLocks noChangeAspect="1"/>
          </p:cNvPicPr>
          <p:nvPr/>
        </p:nvPicPr>
        <p:blipFill>
          <a:blip r:embed="rId4"/>
          <a:stretch>
            <a:fillRect/>
          </a:stretch>
        </p:blipFill>
        <p:spPr>
          <a:xfrm>
            <a:off x="9131304" y="1316846"/>
            <a:ext cx="1915304" cy="1955421"/>
          </a:xfrm>
          <a:prstGeom prst="rect">
            <a:avLst/>
          </a:prstGeom>
        </p:spPr>
      </p:pic>
    </p:spTree>
    <p:extLst>
      <p:ext uri="{BB962C8B-B14F-4D97-AF65-F5344CB8AC3E}">
        <p14:creationId xmlns:p14="http://schemas.microsoft.com/office/powerpoint/2010/main" val="650317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541561F-D378-B82A-328E-7678B4345B3A}"/>
              </a:ext>
            </a:extLst>
          </p:cNvPr>
          <p:cNvSpPr>
            <a:spLocks noGrp="1"/>
          </p:cNvSpPr>
          <p:nvPr>
            <p:ph type="title"/>
          </p:nvPr>
        </p:nvSpPr>
        <p:spPr>
          <a:xfrm>
            <a:off x="701062" y="164282"/>
            <a:ext cx="8911687" cy="1280890"/>
          </a:xfrm>
        </p:spPr>
        <p:txBody>
          <a:bodyPr/>
          <a:lstStyle/>
          <a:p>
            <a:pPr algn="ctr"/>
            <a:r>
              <a:rPr lang="pl-PL" b="1" err="1"/>
              <a:t>Lesson</a:t>
            </a:r>
            <a:r>
              <a:rPr lang="pl-PL" b="1"/>
              <a:t> </a:t>
            </a:r>
            <a:r>
              <a:rPr lang="pl-PL" b="1" err="1"/>
              <a:t>about</a:t>
            </a:r>
            <a:r>
              <a:rPr lang="pl-PL" b="1"/>
              <a:t> </a:t>
            </a:r>
            <a:r>
              <a:rPr lang="pl-PL" b="1" err="1"/>
              <a:t>Biodiversity</a:t>
            </a:r>
            <a:r>
              <a:rPr lang="pl-PL" b="1"/>
              <a:t> and </a:t>
            </a:r>
            <a:r>
              <a:rPr lang="pl-PL" b="1" err="1"/>
              <a:t>Biodegrability</a:t>
            </a:r>
            <a:endParaRPr lang="pl-PL" b="1"/>
          </a:p>
        </p:txBody>
      </p:sp>
      <p:graphicFrame>
        <p:nvGraphicFramePr>
          <p:cNvPr id="10" name="Symbol zastępczy zawartości 2">
            <a:extLst>
              <a:ext uri="{FF2B5EF4-FFF2-40B4-BE49-F238E27FC236}">
                <a16:creationId xmlns:a16="http://schemas.microsoft.com/office/drawing/2014/main" id="{3679BD96-9CEF-52AD-ED37-8BBA20F3C86B}"/>
              </a:ext>
            </a:extLst>
          </p:cNvPr>
          <p:cNvGraphicFramePr>
            <a:graphicFrameLocks noGrp="1"/>
          </p:cNvGraphicFramePr>
          <p:nvPr>
            <p:ph sz="half" idx="1"/>
          </p:nvPr>
        </p:nvGraphicFramePr>
        <p:xfrm>
          <a:off x="295457" y="1318123"/>
          <a:ext cx="6862621" cy="5538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Obraz 5">
            <a:extLst>
              <a:ext uri="{FF2B5EF4-FFF2-40B4-BE49-F238E27FC236}">
                <a16:creationId xmlns:a16="http://schemas.microsoft.com/office/drawing/2014/main" id="{7E58BEF0-C57A-865B-C0A6-68784CFD961E}"/>
              </a:ext>
            </a:extLst>
          </p:cNvPr>
          <p:cNvPicPr>
            <a:picLocks noGrp="1" noChangeAspect="1"/>
          </p:cNvPicPr>
          <p:nvPr>
            <p:ph sz="half" idx="2"/>
          </p:nvPr>
        </p:nvPicPr>
        <p:blipFill rotWithShape="1">
          <a:blip r:embed="rId7">
            <a:extLst>
              <a:ext uri="{28A0092B-C50C-407E-A947-70E740481C1C}">
                <a14:useLocalDpi xmlns:a14="http://schemas.microsoft.com/office/drawing/2010/main" val="0"/>
              </a:ext>
            </a:extLst>
          </a:blip>
          <a:srcRect t="-606" b="-1"/>
          <a:stretch/>
        </p:blipFill>
        <p:spPr>
          <a:xfrm>
            <a:off x="7601344" y="994093"/>
            <a:ext cx="3893344" cy="3358811"/>
          </a:xfrm>
        </p:spPr>
      </p:pic>
      <p:sp>
        <p:nvSpPr>
          <p:cNvPr id="6" name="pole tekstowe 5">
            <a:extLst>
              <a:ext uri="{FF2B5EF4-FFF2-40B4-BE49-F238E27FC236}">
                <a16:creationId xmlns:a16="http://schemas.microsoft.com/office/drawing/2014/main" id="{F62949AE-274B-AC6C-CD28-3CAD1C8C749B}"/>
              </a:ext>
            </a:extLst>
          </p:cNvPr>
          <p:cNvSpPr txBox="1"/>
          <p:nvPr/>
        </p:nvSpPr>
        <p:spPr>
          <a:xfrm>
            <a:off x="5181600" y="2520553"/>
            <a:ext cx="1828800" cy="1828800"/>
          </a:xfrm>
          <a:prstGeom prst="rect">
            <a:avLst/>
          </a:prstGeom>
          <a:noFill/>
        </p:spPr>
        <p:txBody>
          <a:bodyPr wrap="square" rtlCol="0">
            <a:spAutoFit/>
          </a:bodyPr>
          <a:lstStyle/>
          <a:p>
            <a:pPr algn="l"/>
            <a:endParaRPr lang="pl-PL"/>
          </a:p>
        </p:txBody>
      </p:sp>
      <p:sp>
        <p:nvSpPr>
          <p:cNvPr id="7" name="pole tekstowe 6">
            <a:extLst>
              <a:ext uri="{FF2B5EF4-FFF2-40B4-BE49-F238E27FC236}">
                <a16:creationId xmlns:a16="http://schemas.microsoft.com/office/drawing/2014/main" id="{C497226C-D044-427C-26CC-EFAB1A15285C}"/>
              </a:ext>
            </a:extLst>
          </p:cNvPr>
          <p:cNvSpPr txBox="1"/>
          <p:nvPr/>
        </p:nvSpPr>
        <p:spPr>
          <a:xfrm rot="10800000" flipV="1">
            <a:off x="7548792" y="5496045"/>
            <a:ext cx="4154653" cy="1200329"/>
          </a:xfrm>
          <a:prstGeom prst="rect">
            <a:avLst/>
          </a:prstGeom>
          <a:noFill/>
        </p:spPr>
        <p:txBody>
          <a:bodyPr wrap="square" lIns="91440" tIns="45720" rIns="91440" bIns="45720" rtlCol="0" anchor="t">
            <a:spAutoFit/>
          </a:bodyPr>
          <a:lstStyle/>
          <a:p>
            <a:r>
              <a:rPr lang="pl-PL">
                <a:effectLst/>
              </a:rPr>
              <a:t>The point</a:t>
            </a:r>
            <a:r>
              <a:rPr lang="pl-PL"/>
              <a:t> in this </a:t>
            </a:r>
            <a:r>
              <a:rPr lang="pl-PL">
                <a:effectLst/>
              </a:rPr>
              <a:t>is </a:t>
            </a:r>
            <a:r>
              <a:rPr lang="pl-PL" err="1">
                <a:effectLst/>
              </a:rPr>
              <a:t>that</a:t>
            </a:r>
            <a:r>
              <a:rPr lang="pl-PL">
                <a:effectLst/>
              </a:rPr>
              <a:t> </a:t>
            </a:r>
            <a:r>
              <a:rPr lang="pl-PL" err="1">
                <a:effectLst/>
              </a:rPr>
              <a:t>humans</a:t>
            </a:r>
            <a:r>
              <a:rPr lang="pl-PL">
                <a:effectLst/>
              </a:rPr>
              <a:t> </a:t>
            </a:r>
            <a:r>
              <a:rPr lang="pl-PL" err="1">
                <a:effectLst/>
              </a:rPr>
              <a:t>breathe</a:t>
            </a:r>
            <a:r>
              <a:rPr lang="pl-PL">
                <a:effectLst/>
              </a:rPr>
              <a:t>, </a:t>
            </a:r>
            <a:r>
              <a:rPr lang="pl-PL" err="1"/>
              <a:t>they</a:t>
            </a:r>
            <a:r>
              <a:rPr lang="pl-PL"/>
              <a:t> </a:t>
            </a:r>
            <a:r>
              <a:rPr lang="pl-PL" err="1">
                <a:effectLst/>
              </a:rPr>
              <a:t>produce</a:t>
            </a:r>
            <a:r>
              <a:rPr lang="pl-PL">
                <a:effectLst/>
              </a:rPr>
              <a:t> CO², </a:t>
            </a:r>
            <a:r>
              <a:rPr lang="pl-PL" err="1">
                <a:effectLst/>
              </a:rPr>
              <a:t>which</a:t>
            </a:r>
            <a:r>
              <a:rPr lang="pl-PL">
                <a:effectLst/>
              </a:rPr>
              <a:t> </a:t>
            </a:r>
            <a:r>
              <a:rPr lang="pl-PL" err="1">
                <a:effectLst/>
              </a:rPr>
              <a:t>gets</a:t>
            </a:r>
            <a:r>
              <a:rPr lang="pl-PL">
                <a:effectLst/>
              </a:rPr>
              <a:t> </a:t>
            </a:r>
            <a:r>
              <a:rPr lang="pl-PL" err="1">
                <a:effectLst/>
              </a:rPr>
              <a:t>into</a:t>
            </a:r>
            <a:r>
              <a:rPr lang="pl-PL">
                <a:effectLst/>
              </a:rPr>
              <a:t> the plant, </a:t>
            </a:r>
            <a:r>
              <a:rPr lang="pl-PL" err="1">
                <a:effectLst/>
              </a:rPr>
              <a:t>which</a:t>
            </a:r>
            <a:r>
              <a:rPr lang="pl-PL">
                <a:effectLst/>
              </a:rPr>
              <a:t> </a:t>
            </a:r>
            <a:r>
              <a:rPr lang="pl-PL" err="1">
                <a:effectLst/>
              </a:rPr>
              <a:t>produces</a:t>
            </a:r>
            <a:r>
              <a:rPr lang="pl-PL">
                <a:effectLst/>
              </a:rPr>
              <a:t> </a:t>
            </a:r>
            <a:r>
              <a:rPr lang="pl-PL" err="1">
                <a:effectLst/>
              </a:rPr>
              <a:t>oxygen</a:t>
            </a:r>
            <a:r>
              <a:rPr lang="pl-PL">
                <a:effectLst/>
              </a:rPr>
              <a:t> for </a:t>
            </a:r>
            <a:r>
              <a:rPr lang="pl-PL" err="1">
                <a:effectLst/>
              </a:rPr>
              <a:t>us</a:t>
            </a:r>
            <a:r>
              <a:rPr lang="pl-PL">
                <a:effectLst/>
              </a:rPr>
              <a:t>.</a:t>
            </a:r>
            <a:endParaRPr lang="pl-PL"/>
          </a:p>
        </p:txBody>
      </p:sp>
      <p:sp>
        <p:nvSpPr>
          <p:cNvPr id="8" name="pole tekstowe 7">
            <a:extLst>
              <a:ext uri="{FF2B5EF4-FFF2-40B4-BE49-F238E27FC236}">
                <a16:creationId xmlns:a16="http://schemas.microsoft.com/office/drawing/2014/main" id="{9124C1B8-EA55-DFE6-65B3-26FC4060771C}"/>
              </a:ext>
            </a:extLst>
          </p:cNvPr>
          <p:cNvSpPr txBox="1"/>
          <p:nvPr/>
        </p:nvSpPr>
        <p:spPr>
          <a:xfrm>
            <a:off x="8037347" y="4851556"/>
            <a:ext cx="3404789" cy="369332"/>
          </a:xfrm>
          <a:prstGeom prst="rect">
            <a:avLst/>
          </a:prstGeom>
          <a:noFill/>
        </p:spPr>
        <p:txBody>
          <a:bodyPr wrap="square" rtlCol="0">
            <a:spAutoFit/>
          </a:bodyPr>
          <a:lstStyle/>
          <a:p>
            <a:pPr algn="l"/>
            <a:r>
              <a:rPr lang="pl-PL"/>
              <a:t>H²O+CO²+☀️=O²+glucose </a:t>
            </a:r>
          </a:p>
        </p:txBody>
      </p:sp>
    </p:spTree>
    <p:extLst>
      <p:ext uri="{BB962C8B-B14F-4D97-AF65-F5344CB8AC3E}">
        <p14:creationId xmlns:p14="http://schemas.microsoft.com/office/powerpoint/2010/main" val="816337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5" name="Group 10">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6" name="Group 2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57" name="Rectangle 38">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8"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59" name="Rectangle 42">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44">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 name="pole tekstowe 4">
            <a:extLst>
              <a:ext uri="{FF2B5EF4-FFF2-40B4-BE49-F238E27FC236}">
                <a16:creationId xmlns:a16="http://schemas.microsoft.com/office/drawing/2014/main" id="{35F652EA-7695-9950-5472-5D07E00DC81E}"/>
              </a:ext>
            </a:extLst>
          </p:cNvPr>
          <p:cNvSpPr txBox="1"/>
          <p:nvPr/>
        </p:nvSpPr>
        <p:spPr>
          <a:xfrm>
            <a:off x="577338" y="1141562"/>
            <a:ext cx="5122652" cy="3759253"/>
          </a:xfrm>
          <a:prstGeom prst="rect">
            <a:avLst/>
          </a:prstGeom>
        </p:spPr>
        <p:txBody>
          <a:bodyPr vert="horz" lIns="91440" tIns="45720" rIns="91440" bIns="45720" rtlCol="0" anchor="t">
            <a:noAutofit/>
          </a:bodyPr>
          <a:lstStyle/>
          <a:p>
            <a:pPr defTabSz="457200">
              <a:lnSpc>
                <a:spcPct val="90000"/>
              </a:lnSpc>
              <a:spcBef>
                <a:spcPts val="1000"/>
              </a:spcBef>
              <a:buClr>
                <a:schemeClr val="accent1"/>
              </a:buClr>
              <a:buFont typeface="Wingdings 3" charset="2"/>
              <a:buChar char=""/>
            </a:pPr>
            <a:r>
              <a:rPr lang="en-US">
                <a:solidFill>
                  <a:schemeClr val="tx1">
                    <a:lumMod val="75000"/>
                    <a:lumOff val="25000"/>
                  </a:schemeClr>
                </a:solidFill>
                <a:effectLst/>
              </a:rPr>
              <a:t>The question we got from Mrs. </a:t>
            </a:r>
            <a:r>
              <a:rPr lang="en-US">
                <a:solidFill>
                  <a:schemeClr val="tx1">
                    <a:lumMod val="75000"/>
                    <a:lumOff val="25000"/>
                  </a:schemeClr>
                </a:solidFill>
              </a:rPr>
              <a:t>Anna</a:t>
            </a:r>
            <a:r>
              <a:rPr lang="en-US">
                <a:solidFill>
                  <a:schemeClr val="tx1">
                    <a:lumMod val="75000"/>
                    <a:lumOff val="25000"/>
                  </a:schemeClr>
                </a:solidFill>
                <a:effectLst/>
              </a:rPr>
              <a:t> was ,,</a:t>
            </a:r>
            <a:r>
              <a:rPr lang="en-US" i="1">
                <a:solidFill>
                  <a:schemeClr val="tx1">
                    <a:lumMod val="75000"/>
                    <a:lumOff val="25000"/>
                  </a:schemeClr>
                </a:solidFill>
                <a:effectLst/>
              </a:rPr>
              <a:t>how often do you buy a new phone</a:t>
            </a:r>
            <a:r>
              <a:rPr lang="en-US">
                <a:solidFill>
                  <a:schemeClr val="tx1">
                    <a:lumMod val="75000"/>
                    <a:lumOff val="25000"/>
                  </a:schemeClr>
                </a:solidFill>
                <a:effectLst/>
              </a:rPr>
              <a:t>,, most of us answered ,,</a:t>
            </a:r>
            <a:r>
              <a:rPr lang="en-US">
                <a:solidFill>
                  <a:schemeClr val="tx1">
                    <a:lumMod val="75000"/>
                    <a:lumOff val="25000"/>
                  </a:schemeClr>
                </a:solidFill>
              </a:rPr>
              <a:t>every</a:t>
            </a:r>
            <a:r>
              <a:rPr lang="en-US" i="1">
                <a:solidFill>
                  <a:schemeClr val="tx1">
                    <a:lumMod val="75000"/>
                    <a:lumOff val="25000"/>
                  </a:schemeClr>
                </a:solidFill>
                <a:effectLst/>
              </a:rPr>
              <a:t> 3 years</a:t>
            </a:r>
            <a:r>
              <a:rPr lang="en-US" i="1">
                <a:solidFill>
                  <a:schemeClr val="tx1">
                    <a:lumMod val="75000"/>
                    <a:lumOff val="25000"/>
                  </a:schemeClr>
                </a:solidFill>
              </a:rPr>
              <a:t>". </a:t>
            </a:r>
            <a:r>
              <a:rPr lang="en-US">
                <a:solidFill>
                  <a:schemeClr val="tx1">
                    <a:lumMod val="75000"/>
                    <a:lumOff val="25000"/>
                  </a:schemeClr>
                </a:solidFill>
              </a:rPr>
              <a:t> We</a:t>
            </a:r>
            <a:r>
              <a:rPr lang="en-US">
                <a:solidFill>
                  <a:schemeClr val="tx1">
                    <a:lumMod val="75000"/>
                    <a:lumOff val="25000"/>
                  </a:schemeClr>
                </a:solidFill>
                <a:effectLst/>
              </a:rPr>
              <a:t> were</a:t>
            </a:r>
            <a:r>
              <a:rPr lang="en-US">
                <a:solidFill>
                  <a:schemeClr val="tx1">
                    <a:lumMod val="75000"/>
                    <a:lumOff val="25000"/>
                  </a:schemeClr>
                </a:solidFill>
              </a:rPr>
              <a:t> </a:t>
            </a:r>
            <a:r>
              <a:rPr lang="en-US">
                <a:solidFill>
                  <a:schemeClr val="tx1">
                    <a:lumMod val="75000"/>
                    <a:lumOff val="25000"/>
                  </a:schemeClr>
                </a:solidFill>
                <a:effectLst/>
              </a:rPr>
              <a:t>shocked to learn that such a device decomposes up to 1,000,000 years!</a:t>
            </a:r>
            <a:br>
              <a:rPr lang="en-US"/>
            </a:br>
            <a:r>
              <a:rPr lang="en-US">
                <a:solidFill>
                  <a:schemeClr val="tx1">
                    <a:lumMod val="75000"/>
                    <a:lumOff val="25000"/>
                  </a:schemeClr>
                </a:solidFill>
                <a:effectLst/>
              </a:rPr>
              <a:t>The next question was ,</a:t>
            </a:r>
            <a:r>
              <a:rPr lang="en-US" i="1">
                <a:solidFill>
                  <a:schemeClr val="tx1">
                    <a:lumMod val="75000"/>
                    <a:lumOff val="25000"/>
                  </a:schemeClr>
                </a:solidFill>
                <a:effectLst/>
              </a:rPr>
              <a:t>,how many liters of water do you use for bathing</a:t>
            </a:r>
            <a:r>
              <a:rPr lang="en-US">
                <a:solidFill>
                  <a:schemeClr val="tx1">
                    <a:lumMod val="75000"/>
                    <a:lumOff val="25000"/>
                  </a:schemeClr>
                </a:solidFill>
                <a:effectLst/>
              </a:rPr>
              <a:t>,, we answered ,,</a:t>
            </a:r>
            <a:r>
              <a:rPr lang="en-US" i="1">
                <a:solidFill>
                  <a:schemeClr val="tx1">
                    <a:lumMod val="75000"/>
                    <a:lumOff val="25000"/>
                  </a:schemeClr>
                </a:solidFill>
                <a:effectLst/>
              </a:rPr>
              <a:t>about 25 liters" , </a:t>
            </a:r>
            <a:r>
              <a:rPr lang="en-US">
                <a:solidFill>
                  <a:schemeClr val="tx1">
                    <a:lumMod val="75000"/>
                    <a:lumOff val="25000"/>
                  </a:schemeClr>
                </a:solidFill>
                <a:effectLst/>
              </a:rPr>
              <a:t>finding out that the Chinese bathe in only 3 liters of water.</a:t>
            </a:r>
            <a:br>
              <a:rPr lang="en-US"/>
            </a:br>
            <a:endParaRPr lang="en-US">
              <a:solidFill>
                <a:schemeClr val="tx1">
                  <a:lumMod val="75000"/>
                  <a:lumOff val="25000"/>
                </a:schemeClr>
              </a:solidFill>
            </a:endParaRPr>
          </a:p>
          <a:p>
            <a:pPr defTabSz="457200">
              <a:lnSpc>
                <a:spcPct val="90000"/>
              </a:lnSpc>
              <a:spcBef>
                <a:spcPts val="1000"/>
              </a:spcBef>
              <a:buClr>
                <a:schemeClr val="accent1"/>
              </a:buClr>
              <a:buFont typeface="Wingdings 3" charset="2"/>
              <a:buChar char=""/>
            </a:pPr>
            <a:r>
              <a:rPr lang="en-US">
                <a:solidFill>
                  <a:schemeClr val="tx1">
                    <a:lumMod val="75000"/>
                    <a:lumOff val="25000"/>
                  </a:schemeClr>
                </a:solidFill>
                <a:effectLst/>
              </a:rPr>
              <a:t>The last thing Mrs. Ania told us was what our diet should look like.  It should</a:t>
            </a:r>
            <a:r>
              <a:rPr lang="en-US">
                <a:solidFill>
                  <a:schemeClr val="tx1">
                    <a:lumMod val="75000"/>
                    <a:lumOff val="25000"/>
                  </a:schemeClr>
                </a:solidFill>
              </a:rPr>
              <a:t> be </a:t>
            </a:r>
            <a:r>
              <a:rPr lang="en-US">
                <a:solidFill>
                  <a:schemeClr val="tx1">
                    <a:lumMod val="75000"/>
                    <a:lumOff val="25000"/>
                  </a:schemeClr>
                </a:solidFill>
                <a:effectLst/>
              </a:rPr>
              <a:t>¾ of vegetables or fruit, ¼ of carbohydrates, for example, porridge and meat should only be an addition!</a:t>
            </a:r>
            <a:br>
              <a:rPr lang="en-US"/>
            </a:br>
            <a:r>
              <a:rPr lang="en-US">
                <a:solidFill>
                  <a:schemeClr val="tx1">
                    <a:lumMod val="75000"/>
                    <a:lumOff val="25000"/>
                  </a:schemeClr>
                </a:solidFill>
                <a:effectLst/>
              </a:rPr>
              <a:t>At the end, Mrs. Ania gave us 6 most important methods of living in accordance with nature: Rethink, Refuse, Reduce, Reuse, Recycle </a:t>
            </a:r>
            <a:r>
              <a:rPr lang="en-US">
                <a:solidFill>
                  <a:schemeClr val="tx1">
                    <a:lumMod val="75000"/>
                    <a:lumOff val="25000"/>
                  </a:schemeClr>
                </a:solidFill>
              </a:rPr>
              <a:t>and </a:t>
            </a:r>
            <a:r>
              <a:rPr lang="en-US">
                <a:solidFill>
                  <a:schemeClr val="tx1">
                    <a:lumMod val="75000"/>
                    <a:lumOff val="25000"/>
                  </a:schemeClr>
                </a:solidFill>
                <a:effectLst/>
              </a:rPr>
              <a:t>Repair</a:t>
            </a:r>
            <a:endParaRPr lang="en-US">
              <a:solidFill>
                <a:schemeClr val="tx1">
                  <a:lumMod val="75000"/>
                  <a:lumOff val="25000"/>
                </a:schemeClr>
              </a:solidFill>
            </a:endParaRPr>
          </a:p>
        </p:txBody>
      </p:sp>
      <p:pic>
        <p:nvPicPr>
          <p:cNvPr id="6" name="Obraz 6">
            <a:extLst>
              <a:ext uri="{FF2B5EF4-FFF2-40B4-BE49-F238E27FC236}">
                <a16:creationId xmlns:a16="http://schemas.microsoft.com/office/drawing/2014/main" id="{917CC247-B18D-5CC0-FEED-1ECC3D1BB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1916" y="1224619"/>
            <a:ext cx="5451627" cy="4088720"/>
          </a:xfrm>
          <a:prstGeom prst="rect">
            <a:avLst/>
          </a:prstGeom>
        </p:spPr>
      </p:pic>
      <p:sp>
        <p:nvSpPr>
          <p:cNvPr id="61"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9617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2780DFF-3AF5-4F60-B2A3-AA766AD8B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5"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6"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7"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8"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9"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0"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1"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2"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3"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4"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5"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7" name="Group 26">
            <a:extLst>
              <a:ext uri="{FF2B5EF4-FFF2-40B4-BE49-F238E27FC236}">
                <a16:creationId xmlns:a16="http://schemas.microsoft.com/office/drawing/2014/main" id="{BDA041F5-FB91-4FE3-8309-30F32C6A4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8"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9"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0"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1"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2"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3"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4"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5"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6"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7"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8"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9"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1" name="Rectangle 40">
            <a:extLst>
              <a:ext uri="{FF2B5EF4-FFF2-40B4-BE49-F238E27FC236}">
                <a16:creationId xmlns:a16="http://schemas.microsoft.com/office/drawing/2014/main" id="{57041BDD-619A-42E7-9D5B-D932A5FDF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3" name="Freeform 6">
            <a:extLst>
              <a:ext uri="{FF2B5EF4-FFF2-40B4-BE49-F238E27FC236}">
                <a16:creationId xmlns:a16="http://schemas.microsoft.com/office/drawing/2014/main" id="{439A26EA-7B06-4DFE-8108-86B3ED144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8" name="pole tekstowe 7">
            <a:extLst>
              <a:ext uri="{FF2B5EF4-FFF2-40B4-BE49-F238E27FC236}">
                <a16:creationId xmlns:a16="http://schemas.microsoft.com/office/drawing/2014/main" id="{1367E447-84DF-7D2A-5D03-68CBF551EBFE}"/>
              </a:ext>
            </a:extLst>
          </p:cNvPr>
          <p:cNvSpPr txBox="1"/>
          <p:nvPr/>
        </p:nvSpPr>
        <p:spPr>
          <a:xfrm>
            <a:off x="2589213" y="4775200"/>
            <a:ext cx="8915399" cy="823448"/>
          </a:xfrm>
          <a:prstGeom prst="rect">
            <a:avLst/>
          </a:prstGeom>
        </p:spPr>
        <p:txBody>
          <a:bodyPr vert="horz" lIns="91440" tIns="45720" rIns="91440" bIns="45720" rtlCol="0" anchor="b">
            <a:normAutofit/>
          </a:bodyPr>
          <a:lstStyle/>
          <a:p>
            <a:pPr defTabSz="457200">
              <a:lnSpc>
                <a:spcPct val="90000"/>
              </a:lnSpc>
              <a:spcBef>
                <a:spcPct val="0"/>
              </a:spcBef>
              <a:spcAft>
                <a:spcPts val="600"/>
              </a:spcAft>
            </a:pPr>
            <a:r>
              <a:rPr lang="en-US" sz="3700">
                <a:solidFill>
                  <a:schemeClr val="tx1">
                    <a:lumMod val="85000"/>
                    <a:lumOff val="15000"/>
                  </a:schemeClr>
                </a:solidFill>
                <a:latin typeface="+mj-lt"/>
                <a:ea typeface="+mj-ea"/>
                <a:cs typeface="+mj-cs"/>
              </a:rPr>
              <a:t>Some photos of us and Mrs. Anna </a:t>
            </a:r>
            <a:r>
              <a:rPr lang="en-US" sz="3700">
                <a:solidFill>
                  <a:schemeClr val="tx1">
                    <a:lumMod val="85000"/>
                    <a:lumOff val="15000"/>
                  </a:schemeClr>
                </a:solidFill>
                <a:latin typeface="+mj-lt"/>
                <a:ea typeface="+mj-ea"/>
                <a:cs typeface="+mj-cs"/>
                <a:sym typeface="Wingdings" pitchFamily="2" charset="2"/>
              </a:rPr>
              <a:t></a:t>
            </a:r>
            <a:endParaRPr lang="en-US" sz="3700">
              <a:solidFill>
                <a:schemeClr val="tx1">
                  <a:lumMod val="85000"/>
                  <a:lumOff val="15000"/>
                </a:schemeClr>
              </a:solidFill>
              <a:latin typeface="+mj-lt"/>
              <a:ea typeface="+mj-ea"/>
              <a:cs typeface="+mj-cs"/>
            </a:endParaRPr>
          </a:p>
        </p:txBody>
      </p:sp>
      <p:pic>
        <p:nvPicPr>
          <p:cNvPr id="6" name="Obraz 6">
            <a:extLst>
              <a:ext uri="{FF2B5EF4-FFF2-40B4-BE49-F238E27FC236}">
                <a16:creationId xmlns:a16="http://schemas.microsoft.com/office/drawing/2014/main" id="{1A2EEA66-DF37-FC7F-8A78-5C370624FE3A}"/>
              </a:ext>
            </a:extLst>
          </p:cNvPr>
          <p:cNvPicPr>
            <a:picLocks noChangeAspect="1"/>
          </p:cNvPicPr>
          <p:nvPr/>
        </p:nvPicPr>
        <p:blipFill rotWithShape="1">
          <a:blip r:embed="rId2">
            <a:extLst>
              <a:ext uri="{28A0092B-C50C-407E-A947-70E740481C1C}">
                <a14:useLocalDpi xmlns:a14="http://schemas.microsoft.com/office/drawing/2010/main" val="0"/>
              </a:ext>
            </a:extLst>
          </a:blip>
          <a:srcRect r="1124" b="-4"/>
          <a:stretch/>
        </p:blipFill>
        <p:spPr>
          <a:xfrm>
            <a:off x="2589213" y="634963"/>
            <a:ext cx="2858604" cy="3854971"/>
          </a:xfrm>
          <a:prstGeom prst="rect">
            <a:avLst/>
          </a:prstGeom>
        </p:spPr>
      </p:pic>
      <p:pic>
        <p:nvPicPr>
          <p:cNvPr id="7" name="Obraz 7">
            <a:extLst>
              <a:ext uri="{FF2B5EF4-FFF2-40B4-BE49-F238E27FC236}">
                <a16:creationId xmlns:a16="http://schemas.microsoft.com/office/drawing/2014/main" id="{A2E27884-B86F-6229-9B9F-B0D878A3A8FD}"/>
              </a:ext>
            </a:extLst>
          </p:cNvPr>
          <p:cNvPicPr>
            <a:picLocks noChangeAspect="1"/>
          </p:cNvPicPr>
          <p:nvPr/>
        </p:nvPicPr>
        <p:blipFill rotWithShape="1">
          <a:blip r:embed="rId3">
            <a:extLst>
              <a:ext uri="{28A0092B-C50C-407E-A947-70E740481C1C}">
                <a14:useLocalDpi xmlns:a14="http://schemas.microsoft.com/office/drawing/2010/main" val="0"/>
              </a:ext>
            </a:extLst>
          </a:blip>
          <a:srcRect r="506" b="-4"/>
          <a:stretch/>
        </p:blipFill>
        <p:spPr>
          <a:xfrm>
            <a:off x="5599757" y="631823"/>
            <a:ext cx="2876457" cy="3854971"/>
          </a:xfrm>
          <a:prstGeom prst="rect">
            <a:avLst/>
          </a:prstGeom>
        </p:spPr>
      </p:pic>
      <p:pic>
        <p:nvPicPr>
          <p:cNvPr id="5" name="Obraz 5">
            <a:extLst>
              <a:ext uri="{FF2B5EF4-FFF2-40B4-BE49-F238E27FC236}">
                <a16:creationId xmlns:a16="http://schemas.microsoft.com/office/drawing/2014/main" id="{DA6A1723-88DB-4242-A5BB-A12396DAA2F0}"/>
              </a:ext>
            </a:extLst>
          </p:cNvPr>
          <p:cNvPicPr>
            <a:picLocks noChangeAspect="1"/>
          </p:cNvPicPr>
          <p:nvPr/>
        </p:nvPicPr>
        <p:blipFill rotWithShape="1">
          <a:blip r:embed="rId4">
            <a:extLst>
              <a:ext uri="{28A0092B-C50C-407E-A947-70E740481C1C}">
                <a14:useLocalDpi xmlns:a14="http://schemas.microsoft.com/office/drawing/2010/main" val="0"/>
              </a:ext>
            </a:extLst>
          </a:blip>
          <a:srcRect l="26" r="44011" b="1"/>
          <a:stretch/>
        </p:blipFill>
        <p:spPr>
          <a:xfrm>
            <a:off x="8628153" y="631823"/>
            <a:ext cx="2876457" cy="3854971"/>
          </a:xfrm>
          <a:prstGeom prst="rect">
            <a:avLst/>
          </a:prstGeom>
        </p:spPr>
      </p:pic>
    </p:spTree>
    <p:extLst>
      <p:ext uri="{BB962C8B-B14F-4D97-AF65-F5344CB8AC3E}">
        <p14:creationId xmlns:p14="http://schemas.microsoft.com/office/powerpoint/2010/main" val="2225221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ED5055D1-4F2F-0342-90FB-4B07D50C90C1}"/>
              </a:ext>
            </a:extLst>
          </p:cNvPr>
          <p:cNvSpPr txBox="1"/>
          <p:nvPr/>
        </p:nvSpPr>
        <p:spPr>
          <a:xfrm>
            <a:off x="431006" y="2825948"/>
            <a:ext cx="3845720" cy="1631216"/>
          </a:xfrm>
          <a:prstGeom prst="rect">
            <a:avLst/>
          </a:prstGeom>
          <a:noFill/>
        </p:spPr>
        <p:txBody>
          <a:bodyPr wrap="square" lIns="91440" tIns="45720" rIns="91440" bIns="45720" rtlCol="0" anchor="t">
            <a:spAutoFit/>
          </a:bodyPr>
          <a:lstStyle/>
          <a:p>
            <a:pPr algn="ctr"/>
            <a:r>
              <a:rPr lang="pl-PL" sz="2000"/>
              <a:t>To show </a:t>
            </a:r>
            <a:r>
              <a:rPr lang="pl-PL" sz="2000" err="1"/>
              <a:t>how</a:t>
            </a:r>
            <a:r>
              <a:rPr lang="pl-PL" sz="2000"/>
              <a:t> </a:t>
            </a:r>
            <a:r>
              <a:rPr lang="pl-PL" sz="2000" err="1"/>
              <a:t>greatful</a:t>
            </a:r>
            <a:r>
              <a:rPr lang="pl-PL" sz="2000"/>
              <a:t> we </a:t>
            </a:r>
            <a:r>
              <a:rPr lang="pl-PL" sz="2000" err="1"/>
              <a:t>were</a:t>
            </a:r>
            <a:r>
              <a:rPr lang="pl-PL" sz="2000"/>
              <a:t>, we  </a:t>
            </a:r>
            <a:r>
              <a:rPr lang="pl-PL" sz="2000" err="1"/>
              <a:t>gave</a:t>
            </a:r>
            <a:r>
              <a:rPr lang="pl-PL" sz="2000"/>
              <a:t> </a:t>
            </a:r>
            <a:r>
              <a:rPr lang="pl-PL" sz="2000" err="1"/>
              <a:t>Mrs</a:t>
            </a:r>
            <a:r>
              <a:rPr lang="pl-PL" sz="2000"/>
              <a:t>. Ania a </a:t>
            </a:r>
            <a:r>
              <a:rPr lang="pl-PL" sz="2000" err="1"/>
              <a:t>modest</a:t>
            </a:r>
            <a:r>
              <a:rPr lang="pl-PL" sz="2000"/>
              <a:t> </a:t>
            </a:r>
            <a:r>
              <a:rPr lang="pl-PL" sz="2000" err="1"/>
              <a:t>gift</a:t>
            </a:r>
            <a:r>
              <a:rPr lang="pl-PL" sz="2000"/>
              <a:t> </a:t>
            </a:r>
            <a:r>
              <a:rPr lang="pl-PL" sz="2000" err="1"/>
              <a:t>that</a:t>
            </a:r>
            <a:r>
              <a:rPr lang="pl-PL" sz="2000"/>
              <a:t> </a:t>
            </a:r>
            <a:r>
              <a:rPr lang="pl-PL" sz="2000" err="1"/>
              <a:t>she</a:t>
            </a:r>
            <a:r>
              <a:rPr lang="pl-PL" sz="2000"/>
              <a:t> </a:t>
            </a:r>
            <a:r>
              <a:rPr lang="pl-PL" sz="2000" err="1"/>
              <a:t>will</a:t>
            </a:r>
            <a:r>
              <a:rPr lang="pl-PL" sz="2000"/>
              <a:t> be </a:t>
            </a:r>
            <a:r>
              <a:rPr lang="pl-PL" sz="2000" err="1"/>
              <a:t>able</a:t>
            </a:r>
            <a:r>
              <a:rPr lang="pl-PL" sz="2000"/>
              <a:t> to </a:t>
            </a:r>
            <a:r>
              <a:rPr lang="pl-PL" sz="2000" err="1"/>
              <a:t>use</a:t>
            </a:r>
            <a:r>
              <a:rPr lang="pl-PL" sz="2000"/>
              <a:t> on </a:t>
            </a:r>
            <a:r>
              <a:rPr lang="pl-PL" sz="2000" err="1"/>
              <a:t>her</a:t>
            </a:r>
            <a:r>
              <a:rPr lang="pl-PL" sz="2000"/>
              <a:t> </a:t>
            </a:r>
            <a:r>
              <a:rPr lang="pl-PL" sz="2000" err="1"/>
              <a:t>organic</a:t>
            </a:r>
            <a:r>
              <a:rPr lang="pl-PL" sz="2000"/>
              <a:t> farm </a:t>
            </a:r>
            <a:r>
              <a:rPr lang="pl-PL" sz="2000">
                <a:sym typeface="Wingdings" pitchFamily="2" charset="2"/>
              </a:rPr>
              <a:t></a:t>
            </a:r>
            <a:endParaRPr lang="pl-PL" sz="2000"/>
          </a:p>
        </p:txBody>
      </p:sp>
      <p:pic>
        <p:nvPicPr>
          <p:cNvPr id="6" name="Obraz 6">
            <a:extLst>
              <a:ext uri="{FF2B5EF4-FFF2-40B4-BE49-F238E27FC236}">
                <a16:creationId xmlns:a16="http://schemas.microsoft.com/office/drawing/2014/main" id="{2779FA54-A5DA-10CC-1C14-8AB818258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0741" y="770597"/>
            <a:ext cx="7089070" cy="5316803"/>
          </a:xfrm>
          <a:prstGeom prst="rect">
            <a:avLst/>
          </a:prstGeom>
        </p:spPr>
      </p:pic>
    </p:spTree>
    <p:extLst>
      <p:ext uri="{BB962C8B-B14F-4D97-AF65-F5344CB8AC3E}">
        <p14:creationId xmlns:p14="http://schemas.microsoft.com/office/powerpoint/2010/main" val="635407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0" name="Group 9">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1" name="Group 23">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2" name="Rectangle 37">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3"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5" name="Obraz 5" descr="Obraz zawierający tekst, podłoże&#10;&#10;Opis wygenerowany automatycznie">
            <a:extLst>
              <a:ext uri="{FF2B5EF4-FFF2-40B4-BE49-F238E27FC236}">
                <a16:creationId xmlns:a16="http://schemas.microsoft.com/office/drawing/2014/main" id="{7F0318B6-247A-25A4-019F-B5C6F88D1453}"/>
              </a:ext>
            </a:extLst>
          </p:cNvPr>
          <p:cNvPicPr>
            <a:picLocks noGrp="1" noChangeAspect="1"/>
          </p:cNvPicPr>
          <p:nvPr>
            <p:ph sz="half" idx="1"/>
          </p:nvPr>
        </p:nvPicPr>
        <p:blipFill rotWithShape="1">
          <a:blip r:embed="rId2"/>
          <a:srcRect t="3666" r="-1" b="29591"/>
          <a:stretch/>
        </p:blipFill>
        <p:spPr>
          <a:xfrm>
            <a:off x="4485557" y="10"/>
            <a:ext cx="7706443" cy="6857990"/>
          </a:xfrm>
          <a:prstGeom prst="rect">
            <a:avLst/>
          </a:prstGeom>
        </p:spPr>
      </p:pic>
      <p:sp useBgFill="1">
        <p:nvSpPr>
          <p:cNvPr id="84" name="Freeform: Shape 41">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a:p>
        </p:txBody>
      </p:sp>
      <p:sp>
        <p:nvSpPr>
          <p:cNvPr id="2" name="Tytuł 1">
            <a:extLst>
              <a:ext uri="{FF2B5EF4-FFF2-40B4-BE49-F238E27FC236}">
                <a16:creationId xmlns:a16="http://schemas.microsoft.com/office/drawing/2014/main" id="{745ECCF9-BB5D-DFBF-CFE0-7C9A9D24F6A3}"/>
              </a:ext>
            </a:extLst>
          </p:cNvPr>
          <p:cNvSpPr>
            <a:spLocks noGrp="1"/>
          </p:cNvSpPr>
          <p:nvPr>
            <p:ph type="title"/>
          </p:nvPr>
        </p:nvSpPr>
        <p:spPr>
          <a:xfrm>
            <a:off x="535525" y="624110"/>
            <a:ext cx="4623955" cy="1280890"/>
          </a:xfrm>
        </p:spPr>
        <p:txBody>
          <a:bodyPr vert="horz" lIns="91440" tIns="45720" rIns="91440" bIns="45720" rtlCol="0" anchor="t">
            <a:normAutofit/>
          </a:bodyPr>
          <a:lstStyle/>
          <a:p>
            <a:pPr algn="ctr"/>
            <a:r>
              <a:rPr lang="en-US" b="1"/>
              <a:t>Our visit to the food bank </a:t>
            </a:r>
            <a:endParaRPr lang="pl-PL"/>
          </a:p>
        </p:txBody>
      </p:sp>
      <p:sp>
        <p:nvSpPr>
          <p:cNvPr id="85" name="Rectangle 43">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 name="Symbol zastępczy zawartości 3">
            <a:extLst>
              <a:ext uri="{FF2B5EF4-FFF2-40B4-BE49-F238E27FC236}">
                <a16:creationId xmlns:a16="http://schemas.microsoft.com/office/drawing/2014/main" id="{55D83ADA-A506-2BAF-4840-3F98C6E69A79}"/>
              </a:ext>
            </a:extLst>
          </p:cNvPr>
          <p:cNvSpPr>
            <a:spLocks noGrp="1"/>
          </p:cNvSpPr>
          <p:nvPr>
            <p:ph sz="half" idx="2"/>
          </p:nvPr>
        </p:nvSpPr>
        <p:spPr>
          <a:xfrm>
            <a:off x="531812" y="2133600"/>
            <a:ext cx="4625882" cy="3777622"/>
          </a:xfrm>
        </p:spPr>
        <p:txBody>
          <a:bodyPr vert="horz" lIns="91440" tIns="45720" rIns="91440" bIns="45720" rtlCol="0" anchor="t">
            <a:normAutofit lnSpcReduction="10000"/>
          </a:bodyPr>
          <a:lstStyle/>
          <a:p>
            <a:r>
              <a:rPr lang="en-US"/>
              <a:t>What are food banks?</a:t>
            </a:r>
            <a:endParaRPr lang="pl-PL"/>
          </a:p>
          <a:p>
            <a:pPr marL="0" indent="0">
              <a:lnSpc>
                <a:spcPct val="90000"/>
              </a:lnSpc>
              <a:spcBef>
                <a:spcPct val="20000"/>
              </a:spcBef>
              <a:spcAft>
                <a:spcPts val="600"/>
              </a:spcAft>
              <a:buNone/>
            </a:pPr>
            <a:endParaRPr lang="en">
              <a:latin typeface="Consolas"/>
            </a:endParaRPr>
          </a:p>
          <a:p>
            <a:pPr marL="0" indent="0">
              <a:lnSpc>
                <a:spcPct val="90000"/>
              </a:lnSpc>
              <a:spcBef>
                <a:spcPct val="20000"/>
              </a:spcBef>
              <a:spcAft>
                <a:spcPts val="600"/>
              </a:spcAft>
              <a:buNone/>
            </a:pPr>
            <a:r>
              <a:rPr lang="en">
                <a:latin typeface="Consolas"/>
              </a:rPr>
              <a:t>Food banks are non-governmental, not-for-profit organizations.</a:t>
            </a:r>
            <a:br>
              <a:rPr lang="en">
                <a:latin typeface="Consolas"/>
              </a:rPr>
            </a:br>
            <a:r>
              <a:rPr lang="en">
                <a:latin typeface="Consolas"/>
              </a:rPr>
              <a:t>Banks do not conduct business activity.</a:t>
            </a:r>
            <a:br>
              <a:rPr lang="en">
                <a:latin typeface="Consolas"/>
              </a:rPr>
            </a:br>
            <a:r>
              <a:rPr lang="en">
                <a:latin typeface="Consolas"/>
              </a:rPr>
              <a:t>The essence of their operation is the use of obtaining food from sources - primarily food that can be damaged or destroyed.</a:t>
            </a:r>
            <a:br>
              <a:rPr lang="en">
                <a:latin typeface="Consolas"/>
              </a:rPr>
            </a:br>
            <a:r>
              <a:rPr lang="en">
                <a:latin typeface="Consolas"/>
              </a:rPr>
              <a:t>Then, before the use-by date, they distribute it to local charities and social aid organizations fighting hunger and malnutrition.</a:t>
            </a:r>
            <a:endParaRPr lang="pl-PL">
              <a:ea typeface="+mn-lt"/>
              <a:cs typeface="+mn-lt"/>
            </a:endParaRPr>
          </a:p>
          <a:p>
            <a:pPr marL="0" indent="0">
              <a:buNone/>
            </a:pPr>
            <a:endParaRPr lang="en-US"/>
          </a:p>
        </p:txBody>
      </p:sp>
    </p:spTree>
    <p:extLst>
      <p:ext uri="{BB962C8B-B14F-4D97-AF65-F5344CB8AC3E}">
        <p14:creationId xmlns:p14="http://schemas.microsoft.com/office/powerpoint/2010/main" val="249460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5D1F2FD8-11FD-4495-9EFA-1D11D791D8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66" name="Freeform 11">
              <a:extLst>
                <a:ext uri="{FF2B5EF4-FFF2-40B4-BE49-F238E27FC236}">
                  <a16:creationId xmlns:a16="http://schemas.microsoft.com/office/drawing/2014/main" id="{F07E62E0-C435-4556-B265-2AC622C08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67" name="Freeform 12">
              <a:extLst>
                <a:ext uri="{FF2B5EF4-FFF2-40B4-BE49-F238E27FC236}">
                  <a16:creationId xmlns:a16="http://schemas.microsoft.com/office/drawing/2014/main" id="{A31AA73F-4D24-48A1-B14B-50392BB2C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68" name="Freeform 13">
              <a:extLst>
                <a:ext uri="{FF2B5EF4-FFF2-40B4-BE49-F238E27FC236}">
                  <a16:creationId xmlns:a16="http://schemas.microsoft.com/office/drawing/2014/main" id="{B1A912C9-FD8E-4C0D-A7B5-5240BF154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69" name="Freeform 14">
              <a:extLst>
                <a:ext uri="{FF2B5EF4-FFF2-40B4-BE49-F238E27FC236}">
                  <a16:creationId xmlns:a16="http://schemas.microsoft.com/office/drawing/2014/main" id="{0C687240-9008-4C95-9A83-BAE72BF3D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0" name="Freeform 15">
              <a:extLst>
                <a:ext uri="{FF2B5EF4-FFF2-40B4-BE49-F238E27FC236}">
                  <a16:creationId xmlns:a16="http://schemas.microsoft.com/office/drawing/2014/main" id="{7E87EBB2-C786-4064-9E78-21C52E76F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1" name="Freeform 16">
              <a:extLst>
                <a:ext uri="{FF2B5EF4-FFF2-40B4-BE49-F238E27FC236}">
                  <a16:creationId xmlns:a16="http://schemas.microsoft.com/office/drawing/2014/main" id="{6AEC0C10-BB8D-4A8E-8160-9B514B5F7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2" name="Freeform 17">
              <a:extLst>
                <a:ext uri="{FF2B5EF4-FFF2-40B4-BE49-F238E27FC236}">
                  <a16:creationId xmlns:a16="http://schemas.microsoft.com/office/drawing/2014/main" id="{3E2AE5E5-81C4-4817-85A9-6700C135C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3" name="Freeform 18">
              <a:extLst>
                <a:ext uri="{FF2B5EF4-FFF2-40B4-BE49-F238E27FC236}">
                  <a16:creationId xmlns:a16="http://schemas.microsoft.com/office/drawing/2014/main" id="{0E29C0C2-2A04-4AC1-9181-B811A06BE4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74" name="Freeform 19">
              <a:extLst>
                <a:ext uri="{FF2B5EF4-FFF2-40B4-BE49-F238E27FC236}">
                  <a16:creationId xmlns:a16="http://schemas.microsoft.com/office/drawing/2014/main" id="{13DA17A5-17E1-4B7D-9ABD-C7ED44F15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75" name="Freeform 20">
              <a:extLst>
                <a:ext uri="{FF2B5EF4-FFF2-40B4-BE49-F238E27FC236}">
                  <a16:creationId xmlns:a16="http://schemas.microsoft.com/office/drawing/2014/main" id="{7C6F6843-161E-4C29-A663-8DBA4D483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76" name="Freeform 21">
              <a:extLst>
                <a:ext uri="{FF2B5EF4-FFF2-40B4-BE49-F238E27FC236}">
                  <a16:creationId xmlns:a16="http://schemas.microsoft.com/office/drawing/2014/main" id="{A516671D-8E1D-4713-BE9D-81B0C35FE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77" name="Freeform 22">
              <a:extLst>
                <a:ext uri="{FF2B5EF4-FFF2-40B4-BE49-F238E27FC236}">
                  <a16:creationId xmlns:a16="http://schemas.microsoft.com/office/drawing/2014/main" id="{4E04D4C8-7532-4BBD-9AF8-3249324AF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79" name="Group 78">
            <a:extLst>
              <a:ext uri="{FF2B5EF4-FFF2-40B4-BE49-F238E27FC236}">
                <a16:creationId xmlns:a16="http://schemas.microsoft.com/office/drawing/2014/main" id="{B87488CD-16CF-4BC7-BD9F-4F4EB13B0B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80" name="Freeform 27">
              <a:extLst>
                <a:ext uri="{FF2B5EF4-FFF2-40B4-BE49-F238E27FC236}">
                  <a16:creationId xmlns:a16="http://schemas.microsoft.com/office/drawing/2014/main" id="{40224168-C932-4F63-8CEA-2465E192B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1" name="Freeform 28">
              <a:extLst>
                <a:ext uri="{FF2B5EF4-FFF2-40B4-BE49-F238E27FC236}">
                  <a16:creationId xmlns:a16="http://schemas.microsoft.com/office/drawing/2014/main" id="{F2291983-5E57-490B-B713-0A78B584F8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2" name="Freeform 29">
              <a:extLst>
                <a:ext uri="{FF2B5EF4-FFF2-40B4-BE49-F238E27FC236}">
                  <a16:creationId xmlns:a16="http://schemas.microsoft.com/office/drawing/2014/main" id="{815C3A19-E287-48A6-9ECB-D0409D37F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3" name="Freeform 30">
              <a:extLst>
                <a:ext uri="{FF2B5EF4-FFF2-40B4-BE49-F238E27FC236}">
                  <a16:creationId xmlns:a16="http://schemas.microsoft.com/office/drawing/2014/main" id="{0196FC81-2B97-4747-859B-2475FFD126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84" name="Freeform 31">
              <a:extLst>
                <a:ext uri="{FF2B5EF4-FFF2-40B4-BE49-F238E27FC236}">
                  <a16:creationId xmlns:a16="http://schemas.microsoft.com/office/drawing/2014/main" id="{43A76FF0-4A33-44A0-AE53-92146AA81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85" name="Freeform 32">
              <a:extLst>
                <a:ext uri="{FF2B5EF4-FFF2-40B4-BE49-F238E27FC236}">
                  <a16:creationId xmlns:a16="http://schemas.microsoft.com/office/drawing/2014/main" id="{B94FC67F-70D7-496B-BFA2-B2AACF2ED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86" name="Freeform 33">
              <a:extLst>
                <a:ext uri="{FF2B5EF4-FFF2-40B4-BE49-F238E27FC236}">
                  <a16:creationId xmlns:a16="http://schemas.microsoft.com/office/drawing/2014/main" id="{761C78BD-A48E-4171-AC10-D066FDF46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87" name="Freeform 34">
              <a:extLst>
                <a:ext uri="{FF2B5EF4-FFF2-40B4-BE49-F238E27FC236}">
                  <a16:creationId xmlns:a16="http://schemas.microsoft.com/office/drawing/2014/main" id="{8DD13455-5B55-48B7-AA52-981C48B3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88" name="Freeform 35">
              <a:extLst>
                <a:ext uri="{FF2B5EF4-FFF2-40B4-BE49-F238E27FC236}">
                  <a16:creationId xmlns:a16="http://schemas.microsoft.com/office/drawing/2014/main" id="{8AFF35F4-12AC-44F3-AC19-88F2E3F9BE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89" name="Freeform 36">
              <a:extLst>
                <a:ext uri="{FF2B5EF4-FFF2-40B4-BE49-F238E27FC236}">
                  <a16:creationId xmlns:a16="http://schemas.microsoft.com/office/drawing/2014/main" id="{410D4BFE-B9DB-440B-BF78-21B4F317F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0" name="Freeform 37">
              <a:extLst>
                <a:ext uri="{FF2B5EF4-FFF2-40B4-BE49-F238E27FC236}">
                  <a16:creationId xmlns:a16="http://schemas.microsoft.com/office/drawing/2014/main" id="{8F0E6EB0-F23E-4342-9FBD-3178F4B81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1" name="Freeform 38">
              <a:extLst>
                <a:ext uri="{FF2B5EF4-FFF2-40B4-BE49-F238E27FC236}">
                  <a16:creationId xmlns:a16="http://schemas.microsoft.com/office/drawing/2014/main" id="{3A4E0803-C8CF-4E6B-95EF-BBEBF237E3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3" name="Rectangle 92">
            <a:extLst>
              <a:ext uri="{FF2B5EF4-FFF2-40B4-BE49-F238E27FC236}">
                <a16:creationId xmlns:a16="http://schemas.microsoft.com/office/drawing/2014/main" id="{F6D9986E-2FC4-4377-B163-42766AD82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5" name="Freeform 11">
            <a:extLst>
              <a:ext uri="{FF2B5EF4-FFF2-40B4-BE49-F238E27FC236}">
                <a16:creationId xmlns:a16="http://schemas.microsoft.com/office/drawing/2014/main" id="{50807C25-453D-4A47-A22C-3AE0C4E0E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ytuł 1">
            <a:extLst>
              <a:ext uri="{FF2B5EF4-FFF2-40B4-BE49-F238E27FC236}">
                <a16:creationId xmlns:a16="http://schemas.microsoft.com/office/drawing/2014/main" id="{9013CCFB-E53C-5A8F-3EB7-F76888B1F56A}"/>
              </a:ext>
            </a:extLst>
          </p:cNvPr>
          <p:cNvSpPr>
            <a:spLocks noGrp="1"/>
          </p:cNvSpPr>
          <p:nvPr>
            <p:ph type="title"/>
          </p:nvPr>
        </p:nvSpPr>
        <p:spPr>
          <a:xfrm>
            <a:off x="1687670" y="624110"/>
            <a:ext cx="4038876" cy="1280890"/>
          </a:xfrm>
        </p:spPr>
        <p:txBody>
          <a:bodyPr vert="horz" lIns="91440" tIns="45720" rIns="91440" bIns="45720" rtlCol="0" anchor="t">
            <a:normAutofit/>
          </a:bodyPr>
          <a:lstStyle/>
          <a:p>
            <a:endParaRPr lang="en-US" sz="3200"/>
          </a:p>
        </p:txBody>
      </p:sp>
      <p:sp>
        <p:nvSpPr>
          <p:cNvPr id="60" name="Content Placeholder 10">
            <a:extLst>
              <a:ext uri="{FF2B5EF4-FFF2-40B4-BE49-F238E27FC236}">
                <a16:creationId xmlns:a16="http://schemas.microsoft.com/office/drawing/2014/main" id="{4A95C08A-1FDE-79F4-C460-685B4E6226E7}"/>
              </a:ext>
            </a:extLst>
          </p:cNvPr>
          <p:cNvSpPr>
            <a:spLocks noGrp="1"/>
          </p:cNvSpPr>
          <p:nvPr>
            <p:ph sz="half" idx="1"/>
          </p:nvPr>
        </p:nvSpPr>
        <p:spPr>
          <a:xfrm>
            <a:off x="1683956" y="2133600"/>
            <a:ext cx="4042589" cy="3777622"/>
          </a:xfrm>
        </p:spPr>
        <p:txBody>
          <a:bodyPr vert="horz" lIns="91440" tIns="45720" rIns="91440" bIns="45720" rtlCol="0">
            <a:normAutofit/>
          </a:bodyPr>
          <a:lstStyle/>
          <a:p>
            <a:endParaRPr lang="en-US" sz="1600">
              <a:solidFill>
                <a:schemeClr val="tx1"/>
              </a:solidFill>
            </a:endParaRPr>
          </a:p>
        </p:txBody>
      </p:sp>
      <p:pic>
        <p:nvPicPr>
          <p:cNvPr id="5" name="Obraz 5" descr="Obraz zawierający osoba, zewnętrzne&#10;&#10;Opis wygenerowany automatycznie">
            <a:extLst>
              <a:ext uri="{FF2B5EF4-FFF2-40B4-BE49-F238E27FC236}">
                <a16:creationId xmlns:a16="http://schemas.microsoft.com/office/drawing/2014/main" id="{849DDB34-DAD1-5126-648D-3CA56E7CA06B}"/>
              </a:ext>
            </a:extLst>
          </p:cNvPr>
          <p:cNvPicPr>
            <a:picLocks noChangeAspect="1"/>
          </p:cNvPicPr>
          <p:nvPr/>
        </p:nvPicPr>
        <p:blipFill>
          <a:blip r:embed="rId2"/>
          <a:stretch>
            <a:fillRect/>
          </a:stretch>
        </p:blipFill>
        <p:spPr>
          <a:xfrm>
            <a:off x="1643993" y="617563"/>
            <a:ext cx="4080604" cy="545304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Obraz 7" descr="Obraz zawierający tekst&#10;&#10;Opis wygenerowany automatycznie">
            <a:extLst>
              <a:ext uri="{FF2B5EF4-FFF2-40B4-BE49-F238E27FC236}">
                <a16:creationId xmlns:a16="http://schemas.microsoft.com/office/drawing/2014/main" id="{2C092044-2F41-CEB1-0448-9F8F25470B61}"/>
              </a:ext>
            </a:extLst>
          </p:cNvPr>
          <p:cNvPicPr>
            <a:picLocks noChangeAspect="1"/>
          </p:cNvPicPr>
          <p:nvPr/>
        </p:nvPicPr>
        <p:blipFill>
          <a:blip r:embed="rId3"/>
          <a:stretch>
            <a:fillRect/>
          </a:stretch>
        </p:blipFill>
        <p:spPr>
          <a:xfrm>
            <a:off x="9190795" y="1269395"/>
            <a:ext cx="2666773" cy="356181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Obraz 6" descr="Obraz zawierający mapa&#10;&#10;Opis wygenerowany automatycznie">
            <a:extLst>
              <a:ext uri="{FF2B5EF4-FFF2-40B4-BE49-F238E27FC236}">
                <a16:creationId xmlns:a16="http://schemas.microsoft.com/office/drawing/2014/main" id="{E230C36B-402B-5069-63EB-A79A80462F1B}"/>
              </a:ext>
            </a:extLst>
          </p:cNvPr>
          <p:cNvPicPr>
            <a:picLocks noGrp="1" noChangeAspect="1"/>
          </p:cNvPicPr>
          <p:nvPr>
            <p:ph sz="half" idx="2"/>
          </p:nvPr>
        </p:nvPicPr>
        <p:blipFill>
          <a:blip r:embed="rId4"/>
          <a:stretch>
            <a:fillRect/>
          </a:stretch>
        </p:blipFill>
        <p:spPr>
          <a:xfrm>
            <a:off x="6099949" y="1268433"/>
            <a:ext cx="2669592" cy="35594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pole tekstowe 8">
            <a:extLst>
              <a:ext uri="{FF2B5EF4-FFF2-40B4-BE49-F238E27FC236}">
                <a16:creationId xmlns:a16="http://schemas.microsoft.com/office/drawing/2014/main" id="{5DDC0E91-6BD6-96C3-B018-06AF0ACF6933}"/>
              </a:ext>
            </a:extLst>
          </p:cNvPr>
          <p:cNvSpPr txBox="1"/>
          <p:nvPr/>
        </p:nvSpPr>
        <p:spPr>
          <a:xfrm>
            <a:off x="6302310" y="5022302"/>
            <a:ext cx="27240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a:latin typeface="Consolas"/>
              </a:rPr>
              <a:t>Stop wasting food</a:t>
            </a:r>
            <a:endParaRPr lang="pl-PL"/>
          </a:p>
        </p:txBody>
      </p:sp>
      <p:sp>
        <p:nvSpPr>
          <p:cNvPr id="10" name="pole tekstowe 9">
            <a:extLst>
              <a:ext uri="{FF2B5EF4-FFF2-40B4-BE49-F238E27FC236}">
                <a16:creationId xmlns:a16="http://schemas.microsoft.com/office/drawing/2014/main" id="{686AD227-45A9-588B-942B-CA42F099B7B2}"/>
              </a:ext>
            </a:extLst>
          </p:cNvPr>
          <p:cNvSpPr txBox="1"/>
          <p:nvPr/>
        </p:nvSpPr>
        <p:spPr>
          <a:xfrm>
            <a:off x="9057548" y="4999606"/>
            <a:ext cx="31188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a:latin typeface="Consolas"/>
              </a:rPr>
              <a:t>Ways to not waste food</a:t>
            </a:r>
            <a:endParaRPr lang="pl-PL"/>
          </a:p>
        </p:txBody>
      </p:sp>
    </p:spTree>
    <p:extLst>
      <p:ext uri="{BB962C8B-B14F-4D97-AF65-F5344CB8AC3E}">
        <p14:creationId xmlns:p14="http://schemas.microsoft.com/office/powerpoint/2010/main" val="3664963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2" name="Rectangle 41">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Rectangle 43">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Obraz 5" descr="Obraz zawierający tekst, osoba, podłoże, zewnętrzne&#10;&#10;Opis wygenerowany automatycznie">
            <a:extLst>
              <a:ext uri="{FF2B5EF4-FFF2-40B4-BE49-F238E27FC236}">
                <a16:creationId xmlns:a16="http://schemas.microsoft.com/office/drawing/2014/main" id="{2CDDA8E0-347D-714E-6D1F-8553FE0D7678}"/>
              </a:ext>
            </a:extLst>
          </p:cNvPr>
          <p:cNvPicPr>
            <a:picLocks noGrp="1" noChangeAspect="1"/>
          </p:cNvPicPr>
          <p:nvPr>
            <p:ph sz="half" idx="2"/>
          </p:nvPr>
        </p:nvPicPr>
        <p:blipFill rotWithShape="1">
          <a:blip r:embed="rId2"/>
          <a:srcRect r="22963"/>
          <a:stretch/>
        </p:blipFill>
        <p:spPr>
          <a:xfrm>
            <a:off x="8229598" y="10"/>
            <a:ext cx="3962401" cy="6857990"/>
          </a:xfrm>
          <a:prstGeom prst="rect">
            <a:avLst/>
          </a:prstGeom>
        </p:spPr>
      </p:pic>
      <p:sp>
        <p:nvSpPr>
          <p:cNvPr id="46"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ytuł 1">
            <a:extLst>
              <a:ext uri="{FF2B5EF4-FFF2-40B4-BE49-F238E27FC236}">
                <a16:creationId xmlns:a16="http://schemas.microsoft.com/office/drawing/2014/main" id="{752775ED-D0CC-A049-1FA3-5EA82200EAD7}"/>
              </a:ext>
            </a:extLst>
          </p:cNvPr>
          <p:cNvSpPr>
            <a:spLocks noGrp="1"/>
          </p:cNvSpPr>
          <p:nvPr>
            <p:ph type="title"/>
          </p:nvPr>
        </p:nvSpPr>
        <p:spPr>
          <a:xfrm>
            <a:off x="541867" y="787400"/>
            <a:ext cx="7145866" cy="778933"/>
          </a:xfrm>
        </p:spPr>
        <p:txBody>
          <a:bodyPr vert="horz" lIns="91440" tIns="45720" rIns="91440" bIns="45720" rtlCol="0" anchor="ctr">
            <a:normAutofit/>
          </a:bodyPr>
          <a:lstStyle/>
          <a:p>
            <a:pPr>
              <a:lnSpc>
                <a:spcPct val="90000"/>
              </a:lnSpc>
            </a:pPr>
            <a:r>
              <a:rPr lang="en-US" sz="2500">
                <a:solidFill>
                  <a:srgbClr val="FEFFFF"/>
                </a:solidFill>
              </a:rPr>
              <a:t>What products can be donated to a food bank?</a:t>
            </a:r>
          </a:p>
        </p:txBody>
      </p:sp>
      <p:sp>
        <p:nvSpPr>
          <p:cNvPr id="3" name="Symbol zastępczy zawartości 2">
            <a:extLst>
              <a:ext uri="{FF2B5EF4-FFF2-40B4-BE49-F238E27FC236}">
                <a16:creationId xmlns:a16="http://schemas.microsoft.com/office/drawing/2014/main" id="{9D81DDCE-05FC-DB59-05FE-C3D816ADC300}"/>
              </a:ext>
            </a:extLst>
          </p:cNvPr>
          <p:cNvSpPr>
            <a:spLocks noGrp="1"/>
          </p:cNvSpPr>
          <p:nvPr>
            <p:ph sz="half" idx="1"/>
          </p:nvPr>
        </p:nvSpPr>
        <p:spPr>
          <a:xfrm>
            <a:off x="541866" y="2032000"/>
            <a:ext cx="7145867" cy="3879222"/>
          </a:xfrm>
        </p:spPr>
        <p:txBody>
          <a:bodyPr vert="horz" lIns="91440" tIns="45720" rIns="91440" bIns="45720" rtlCol="0" anchor="t">
            <a:normAutofit/>
          </a:bodyPr>
          <a:lstStyle/>
          <a:p>
            <a:r>
              <a:rPr lang="en-US" sz="2400">
                <a:solidFill>
                  <a:srgbClr val="FEFFFF"/>
                </a:solidFill>
              </a:rPr>
              <a:t>Fresh and seasonal products such as bread, fruit, vegetables</a:t>
            </a:r>
          </a:p>
          <a:p>
            <a:r>
              <a:rPr lang="en-US" sz="2400">
                <a:solidFill>
                  <a:srgbClr val="FEFFFF"/>
                </a:solidFill>
              </a:rPr>
              <a:t>perishable products or products requiring refrigeration, for example yoghurts, cheeses, butter or meat.</a:t>
            </a:r>
          </a:p>
          <a:p>
            <a:r>
              <a:rPr lang="en-US" sz="2400">
                <a:solidFill>
                  <a:srgbClr val="FEFFFF"/>
                </a:solidFill>
              </a:rPr>
              <a:t>durable products, for example pasta, sugar, rice, groats and oils.</a:t>
            </a:r>
          </a:p>
        </p:txBody>
      </p:sp>
    </p:spTree>
    <p:extLst>
      <p:ext uri="{BB962C8B-B14F-4D97-AF65-F5344CB8AC3E}">
        <p14:creationId xmlns:p14="http://schemas.microsoft.com/office/powerpoint/2010/main" val="162552045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ytuł 1">
            <a:extLst>
              <a:ext uri="{FF2B5EF4-FFF2-40B4-BE49-F238E27FC236}">
                <a16:creationId xmlns:a16="http://schemas.microsoft.com/office/drawing/2014/main" id="{98F26E9B-21D4-986E-D973-9290DA7AEA65}"/>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200"/>
              <a:t>Caritas</a:t>
            </a:r>
          </a:p>
        </p:txBody>
      </p:sp>
      <p:sp>
        <p:nvSpPr>
          <p:cNvPr id="3" name="Symbol zastępczy zawartości 2">
            <a:extLst>
              <a:ext uri="{FF2B5EF4-FFF2-40B4-BE49-F238E27FC236}">
                <a16:creationId xmlns:a16="http://schemas.microsoft.com/office/drawing/2014/main" id="{C24F5D76-1D7F-6648-C1CE-E438ADBD7232}"/>
              </a:ext>
            </a:extLst>
          </p:cNvPr>
          <p:cNvSpPr>
            <a:spLocks noGrp="1"/>
          </p:cNvSpPr>
          <p:nvPr>
            <p:ph sz="half" idx="1"/>
          </p:nvPr>
        </p:nvSpPr>
        <p:spPr>
          <a:xfrm>
            <a:off x="1683956" y="2133600"/>
            <a:ext cx="4140772" cy="3777622"/>
          </a:xfrm>
        </p:spPr>
        <p:txBody>
          <a:bodyPr vert="horz" lIns="91440" tIns="45720" rIns="91440" bIns="45720" rtlCol="0" anchor="t">
            <a:normAutofit/>
          </a:bodyPr>
          <a:lstStyle/>
          <a:p>
            <a:r>
              <a:rPr lang="en-US" sz="1600">
                <a:solidFill>
                  <a:srgbClr val="000000"/>
                </a:solidFill>
              </a:rPr>
              <a:t>What does Caritas do?</a:t>
            </a:r>
          </a:p>
          <a:p>
            <a:pPr marL="0" indent="0">
              <a:buNone/>
            </a:pPr>
            <a:r>
              <a:rPr lang="en-US" sz="1600">
                <a:solidFill>
                  <a:srgbClr val="000000"/>
                </a:solidFill>
              </a:rPr>
              <a:t>It provides emergency and long-term, material and financial assistance to the unemployed, the homeless, the sick, the elderly, children from poor families, as well as immigrants and refugees. Caritas also provides humanitarian aid to victims of wars, natural disasters and natural disasters outside Poland.</a:t>
            </a:r>
          </a:p>
        </p:txBody>
      </p:sp>
      <p:pic>
        <p:nvPicPr>
          <p:cNvPr id="5" name="Obraz 5" descr="Obraz zawierający ściana, wewnątrz&#10;&#10;Opis wygenerowany automatycznie">
            <a:extLst>
              <a:ext uri="{FF2B5EF4-FFF2-40B4-BE49-F238E27FC236}">
                <a16:creationId xmlns:a16="http://schemas.microsoft.com/office/drawing/2014/main" id="{4304A2D5-8E2D-7491-9090-C893E6264176}"/>
              </a:ext>
            </a:extLst>
          </p:cNvPr>
          <p:cNvPicPr>
            <a:picLocks noGrp="1" noChangeAspect="1"/>
          </p:cNvPicPr>
          <p:nvPr>
            <p:ph sz="half" idx="2"/>
          </p:nvPr>
        </p:nvPicPr>
        <p:blipFill rotWithShape="1">
          <a:blip r:embed="rId2"/>
          <a:srcRect l="2849" r="29204" b="-1"/>
          <a:stretch/>
        </p:blipFill>
        <p:spPr>
          <a:xfrm>
            <a:off x="6091918" y="623190"/>
            <a:ext cx="2640877" cy="5288032"/>
          </a:xfrm>
          <a:prstGeom prst="rect">
            <a:avLst/>
          </a:prstGeom>
        </p:spPr>
      </p:pic>
      <p:pic>
        <p:nvPicPr>
          <p:cNvPr id="6" name="Obraz 6" descr="Obraz zawierający wewnątrz, ściana, podłoże, żyjący&#10;&#10;Opis wygenerowany automatycznie">
            <a:extLst>
              <a:ext uri="{FF2B5EF4-FFF2-40B4-BE49-F238E27FC236}">
                <a16:creationId xmlns:a16="http://schemas.microsoft.com/office/drawing/2014/main" id="{937E2AC9-79F6-DEC1-2545-23CBC3DA26E7}"/>
              </a:ext>
            </a:extLst>
          </p:cNvPr>
          <p:cNvPicPr>
            <a:picLocks noChangeAspect="1"/>
          </p:cNvPicPr>
          <p:nvPr/>
        </p:nvPicPr>
        <p:blipFill rotWithShape="1">
          <a:blip r:embed="rId3"/>
          <a:srcRect l="4423" r="28834" b="-1"/>
          <a:stretch/>
        </p:blipFill>
        <p:spPr>
          <a:xfrm>
            <a:off x="8896517" y="623190"/>
            <a:ext cx="2647024" cy="5288032"/>
          </a:xfrm>
          <a:prstGeom prst="rect">
            <a:avLst/>
          </a:prstGeom>
        </p:spPr>
      </p:pic>
    </p:spTree>
    <p:extLst>
      <p:ext uri="{BB962C8B-B14F-4D97-AF65-F5344CB8AC3E}">
        <p14:creationId xmlns:p14="http://schemas.microsoft.com/office/powerpoint/2010/main" val="3918490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5"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6"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7"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8"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9"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0"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1"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2"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3"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4"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5"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7" name="Group 26">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8"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9"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0"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1"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2"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3"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4"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5"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6"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7"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8"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9"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1" name="Rectangle 40">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3"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5" name="Rectangle 44">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ectangle 46">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8" name="Obraz 8" descr="Obraz zawierający osoba, podłoże, wewnątrz, pozujący&#10;&#10;Opis wygenerowany automatycznie">
            <a:extLst>
              <a:ext uri="{FF2B5EF4-FFF2-40B4-BE49-F238E27FC236}">
                <a16:creationId xmlns:a16="http://schemas.microsoft.com/office/drawing/2014/main" id="{66009A9C-2ECA-9B61-5B38-B6A6B1648E25}"/>
              </a:ext>
            </a:extLst>
          </p:cNvPr>
          <p:cNvPicPr>
            <a:picLocks noGrp="1" noChangeAspect="1"/>
          </p:cNvPicPr>
          <p:nvPr>
            <p:ph sz="half" idx="2"/>
          </p:nvPr>
        </p:nvPicPr>
        <p:blipFill rotWithShape="1">
          <a:blip r:embed="rId2"/>
          <a:srcRect l="15538" r="7425"/>
          <a:stretch/>
        </p:blipFill>
        <p:spPr>
          <a:xfrm>
            <a:off x="8229598" y="10"/>
            <a:ext cx="3962401" cy="6857990"/>
          </a:xfrm>
          <a:prstGeom prst="rect">
            <a:avLst/>
          </a:prstGeom>
        </p:spPr>
      </p:pic>
      <p:sp>
        <p:nvSpPr>
          <p:cNvPr id="49"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ytuł 1">
            <a:extLst>
              <a:ext uri="{FF2B5EF4-FFF2-40B4-BE49-F238E27FC236}">
                <a16:creationId xmlns:a16="http://schemas.microsoft.com/office/drawing/2014/main" id="{05D1F14C-F92F-639F-F5F7-D4F2A7FC0C49}"/>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lang="en-US" sz="3200">
                <a:solidFill>
                  <a:srgbClr val="FEFFFF"/>
                </a:solidFill>
              </a:rPr>
              <a:t>Polish Red Cross</a:t>
            </a:r>
          </a:p>
        </p:txBody>
      </p:sp>
      <p:sp>
        <p:nvSpPr>
          <p:cNvPr id="7" name="Symbol zastępczy zawartości 6">
            <a:extLst>
              <a:ext uri="{FF2B5EF4-FFF2-40B4-BE49-F238E27FC236}">
                <a16:creationId xmlns:a16="http://schemas.microsoft.com/office/drawing/2014/main" id="{A2DFDC0C-CE5A-D34F-32D7-0497A232AFCA}"/>
              </a:ext>
            </a:extLst>
          </p:cNvPr>
          <p:cNvSpPr>
            <a:spLocks noGrp="1"/>
          </p:cNvSpPr>
          <p:nvPr>
            <p:ph sz="half" idx="1"/>
          </p:nvPr>
        </p:nvSpPr>
        <p:spPr>
          <a:xfrm>
            <a:off x="541866" y="2032000"/>
            <a:ext cx="7145867" cy="3879222"/>
          </a:xfrm>
        </p:spPr>
        <p:txBody>
          <a:bodyPr vert="horz" lIns="91440" tIns="45720" rIns="91440" bIns="45720" rtlCol="0" anchor="t">
            <a:normAutofit/>
          </a:bodyPr>
          <a:lstStyle/>
          <a:p>
            <a:r>
              <a:rPr lang="en-US" sz="2400">
                <a:solidFill>
                  <a:srgbClr val="FEFFFF"/>
                </a:solidFill>
              </a:rPr>
              <a:t>The mission of the Polish Red Cross is to prevent human suffering and mitigate its effects, and to protect human dignity, without any discrimination on the basis of nationality, race, gender, religious or political beliefs.</a:t>
            </a:r>
          </a:p>
        </p:txBody>
      </p:sp>
    </p:spTree>
    <p:extLst>
      <p:ext uri="{BB962C8B-B14F-4D97-AF65-F5344CB8AC3E}">
        <p14:creationId xmlns:p14="http://schemas.microsoft.com/office/powerpoint/2010/main" val="208431151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62A13EB-C649-684E-F9B3-8E824C8D4A28}"/>
              </a:ext>
            </a:extLst>
          </p:cNvPr>
          <p:cNvSpPr>
            <a:spLocks noGrp="1"/>
          </p:cNvSpPr>
          <p:nvPr>
            <p:ph type="title"/>
          </p:nvPr>
        </p:nvSpPr>
        <p:spPr/>
        <p:txBody>
          <a:bodyPr/>
          <a:lstStyle/>
          <a:p>
            <a:r>
              <a:rPr lang="pl-PL" err="1"/>
              <a:t>Some</a:t>
            </a:r>
            <a:r>
              <a:rPr lang="pl-PL"/>
              <a:t> </a:t>
            </a:r>
            <a:r>
              <a:rPr lang="pl-PL" err="1"/>
              <a:t>other</a:t>
            </a:r>
            <a:r>
              <a:rPr lang="pl-PL"/>
              <a:t> </a:t>
            </a:r>
            <a:r>
              <a:rPr lang="pl-PL" err="1"/>
              <a:t>photos</a:t>
            </a:r>
          </a:p>
        </p:txBody>
      </p:sp>
      <p:pic>
        <p:nvPicPr>
          <p:cNvPr id="10" name="Obraz 10" descr="Obraz zawierający budynek, zewnętrzne, osoba, chodnik&#10;&#10;Opis wygenerowany automatycznie">
            <a:extLst>
              <a:ext uri="{FF2B5EF4-FFF2-40B4-BE49-F238E27FC236}">
                <a16:creationId xmlns:a16="http://schemas.microsoft.com/office/drawing/2014/main" id="{B136D89F-3CC1-5963-88A1-80A33F9F43EE}"/>
              </a:ext>
            </a:extLst>
          </p:cNvPr>
          <p:cNvPicPr>
            <a:picLocks noGrp="1" noChangeAspect="1"/>
          </p:cNvPicPr>
          <p:nvPr>
            <p:ph sz="half" idx="2"/>
          </p:nvPr>
        </p:nvPicPr>
        <p:blipFill>
          <a:blip r:embed="rId2"/>
          <a:stretch>
            <a:fillRect/>
          </a:stretch>
        </p:blipFill>
        <p:spPr>
          <a:xfrm>
            <a:off x="7389407" y="684849"/>
            <a:ext cx="4265409" cy="5687211"/>
          </a:xfrm>
        </p:spPr>
      </p:pic>
      <p:pic>
        <p:nvPicPr>
          <p:cNvPr id="8" name="Obraz 8" descr="Obraz zawierający osoba, wypchany&#10;&#10;Opis wygenerowany automatycznie">
            <a:extLst>
              <a:ext uri="{FF2B5EF4-FFF2-40B4-BE49-F238E27FC236}">
                <a16:creationId xmlns:a16="http://schemas.microsoft.com/office/drawing/2014/main" id="{68504548-54DC-0B2F-0AB9-B6C9A1257789}"/>
              </a:ext>
            </a:extLst>
          </p:cNvPr>
          <p:cNvPicPr>
            <a:picLocks noGrp="1" noChangeAspect="1"/>
          </p:cNvPicPr>
          <p:nvPr>
            <p:ph sz="half" idx="1"/>
          </p:nvPr>
        </p:nvPicPr>
        <p:blipFill>
          <a:blip r:embed="rId3"/>
          <a:stretch>
            <a:fillRect/>
          </a:stretch>
        </p:blipFill>
        <p:spPr>
          <a:xfrm>
            <a:off x="2292429" y="1666875"/>
            <a:ext cx="3011955" cy="3968122"/>
          </a:xfrm>
        </p:spPr>
      </p:pic>
      <p:sp>
        <p:nvSpPr>
          <p:cNvPr id="9" name="pole tekstowe 8">
            <a:extLst>
              <a:ext uri="{FF2B5EF4-FFF2-40B4-BE49-F238E27FC236}">
                <a16:creationId xmlns:a16="http://schemas.microsoft.com/office/drawing/2014/main" id="{B55D0C8F-26A1-5ED0-4FAA-F64970E97EFF}"/>
              </a:ext>
            </a:extLst>
          </p:cNvPr>
          <p:cNvSpPr txBox="1"/>
          <p:nvPr/>
        </p:nvSpPr>
        <p:spPr>
          <a:xfrm>
            <a:off x="2592274" y="5591539"/>
            <a:ext cx="267813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a:latin typeface="Consolas"/>
              </a:rPr>
              <a:t>At the end of the trip we got these cute jellyfish</a:t>
            </a:r>
            <a:endParaRPr lang="pl-PL"/>
          </a:p>
        </p:txBody>
      </p:sp>
    </p:spTree>
    <p:extLst>
      <p:ext uri="{BB962C8B-B14F-4D97-AF65-F5344CB8AC3E}">
        <p14:creationId xmlns:p14="http://schemas.microsoft.com/office/powerpoint/2010/main" val="742243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6" name="Group 9">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77" name="Group 23">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8" name="Rectangle 37">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9"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80" name="Rectangle 41">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Obraz 5" descr="Obraz zawierający tekst, osoba, wewnątrz&#10;&#10;Opis wygenerowany automatycznie">
            <a:extLst>
              <a:ext uri="{FF2B5EF4-FFF2-40B4-BE49-F238E27FC236}">
                <a16:creationId xmlns:a16="http://schemas.microsoft.com/office/drawing/2014/main" id="{C5EFFEC2-38BD-E7C3-D19A-0F1A2DC7A3B3}"/>
              </a:ext>
            </a:extLst>
          </p:cNvPr>
          <p:cNvPicPr>
            <a:picLocks noGrp="1" noChangeAspect="1"/>
          </p:cNvPicPr>
          <p:nvPr>
            <p:ph sz="half" idx="2"/>
          </p:nvPr>
        </p:nvPicPr>
        <p:blipFill rotWithShape="1">
          <a:blip r:embed="rId2"/>
          <a:srcRect t="15789" r="-1" b="16304"/>
          <a:stretch/>
        </p:blipFill>
        <p:spPr>
          <a:xfrm>
            <a:off x="1" y="10"/>
            <a:ext cx="7574440" cy="6857990"/>
          </a:xfrm>
          <a:prstGeom prst="rect">
            <a:avLst/>
          </a:prstGeom>
        </p:spPr>
      </p:pic>
      <p:sp>
        <p:nvSpPr>
          <p:cNvPr id="81"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ytuł 1">
            <a:extLst>
              <a:ext uri="{FF2B5EF4-FFF2-40B4-BE49-F238E27FC236}">
                <a16:creationId xmlns:a16="http://schemas.microsoft.com/office/drawing/2014/main" id="{ED38A4A5-52DC-2765-D9D2-43BB36E664D1}"/>
              </a:ext>
            </a:extLst>
          </p:cNvPr>
          <p:cNvSpPr>
            <a:spLocks noGrp="1"/>
          </p:cNvSpPr>
          <p:nvPr>
            <p:ph type="title"/>
          </p:nvPr>
        </p:nvSpPr>
        <p:spPr>
          <a:xfrm>
            <a:off x="541867" y="787400"/>
            <a:ext cx="7145866" cy="778933"/>
          </a:xfrm>
        </p:spPr>
        <p:txBody>
          <a:bodyPr vert="horz" lIns="91440" tIns="45720" rIns="91440" bIns="45720" rtlCol="0" anchor="ctr">
            <a:noAutofit/>
          </a:bodyPr>
          <a:lstStyle/>
          <a:p>
            <a:pPr algn="ctr">
              <a:lnSpc>
                <a:spcPct val="90000"/>
              </a:lnSpc>
            </a:pPr>
            <a:r>
              <a:rPr lang="en-US" sz="2500">
                <a:solidFill>
                  <a:srgbClr val="FEFFFF"/>
                </a:solidFill>
              </a:rPr>
              <a:t>CLIL LESSON: BIODIVERSITY AND SUSTAINABLE DEVELOPMENT </a:t>
            </a:r>
            <a:endParaRPr lang="pl-PL"/>
          </a:p>
        </p:txBody>
      </p:sp>
      <p:sp>
        <p:nvSpPr>
          <p:cNvPr id="3" name="Symbol zastępczy zawartości 2">
            <a:extLst>
              <a:ext uri="{FF2B5EF4-FFF2-40B4-BE49-F238E27FC236}">
                <a16:creationId xmlns:a16="http://schemas.microsoft.com/office/drawing/2014/main" id="{B42A6F1B-5C27-BC52-9CAC-25AD7BD43B4F}"/>
              </a:ext>
            </a:extLst>
          </p:cNvPr>
          <p:cNvSpPr>
            <a:spLocks noGrp="1"/>
          </p:cNvSpPr>
          <p:nvPr>
            <p:ph sz="half" idx="1"/>
          </p:nvPr>
        </p:nvSpPr>
        <p:spPr>
          <a:xfrm>
            <a:off x="7817638" y="1859517"/>
            <a:ext cx="3750205" cy="3857816"/>
          </a:xfrm>
        </p:spPr>
        <p:txBody>
          <a:bodyPr vert="horz" lIns="91440" tIns="45720" rIns="91440" bIns="45720" rtlCol="0" anchor="t">
            <a:noAutofit/>
          </a:bodyPr>
          <a:lstStyle/>
          <a:p>
            <a:r>
              <a:rPr lang="en-US" sz="2000">
                <a:solidFill>
                  <a:schemeClr val="tx1">
                    <a:lumMod val="95000"/>
                    <a:lumOff val="5000"/>
                  </a:schemeClr>
                </a:solidFill>
              </a:rPr>
              <a:t> Lessons about biodiversity and sustainable development have been conducted </a:t>
            </a:r>
          </a:p>
          <a:p>
            <a:r>
              <a:rPr lang="en-US" sz="2000">
                <a:solidFill>
                  <a:schemeClr val="tx1">
                    <a:lumMod val="95000"/>
                    <a:lumOff val="5000"/>
                  </a:schemeClr>
                </a:solidFill>
              </a:rPr>
              <a:t>We have prepared posters to familiarize all the students with the ideas of </a:t>
            </a:r>
            <a:r>
              <a:rPr lang="en-US" sz="2000" err="1">
                <a:solidFill>
                  <a:schemeClr val="tx1">
                    <a:lumMod val="95000"/>
                    <a:lumOff val="5000"/>
                  </a:schemeClr>
                </a:solidFill>
              </a:rPr>
              <a:t>biodiverity</a:t>
            </a:r>
            <a:r>
              <a:rPr lang="en-US" sz="2000">
                <a:solidFill>
                  <a:schemeClr val="tx1">
                    <a:lumMod val="95000"/>
                    <a:lumOff val="5000"/>
                  </a:schemeClr>
                </a:solidFill>
              </a:rPr>
              <a:t> and sustainable development </a:t>
            </a:r>
          </a:p>
          <a:p>
            <a:r>
              <a:rPr lang="en-US" sz="2000">
                <a:solidFill>
                  <a:schemeClr val="tx1">
                    <a:lumMod val="95000"/>
                    <a:lumOff val="5000"/>
                  </a:schemeClr>
                </a:solidFill>
              </a:rPr>
              <a:t>We have watched films to learn more about the subject</a:t>
            </a:r>
          </a:p>
        </p:txBody>
      </p:sp>
    </p:spTree>
    <p:extLst>
      <p:ext uri="{BB962C8B-B14F-4D97-AF65-F5344CB8AC3E}">
        <p14:creationId xmlns:p14="http://schemas.microsoft.com/office/powerpoint/2010/main" val="3163832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2" name="Group 101">
            <a:extLst>
              <a:ext uri="{FF2B5EF4-FFF2-40B4-BE49-F238E27FC236}">
                <a16:creationId xmlns:a16="http://schemas.microsoft.com/office/drawing/2014/main" id="{F2780DFF-3AF5-4F60-B2A3-AA766AD8B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3"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4"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5"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06"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7"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8"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09"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10"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11"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12"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13"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14"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16" name="Group 115">
            <a:extLst>
              <a:ext uri="{FF2B5EF4-FFF2-40B4-BE49-F238E27FC236}">
                <a16:creationId xmlns:a16="http://schemas.microsoft.com/office/drawing/2014/main" id="{BDA041F5-FB91-4FE3-8309-30F32C6A4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17"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18"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19"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20"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21"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22"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23"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24"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25"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26"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27"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28"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30" name="Rectangle 129">
            <a:extLst>
              <a:ext uri="{FF2B5EF4-FFF2-40B4-BE49-F238E27FC236}">
                <a16:creationId xmlns:a16="http://schemas.microsoft.com/office/drawing/2014/main" id="{57041BDD-619A-42E7-9D5B-D932A5FDF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2" name="Freeform 11">
            <a:extLst>
              <a:ext uri="{FF2B5EF4-FFF2-40B4-BE49-F238E27FC236}">
                <a16:creationId xmlns:a16="http://schemas.microsoft.com/office/drawing/2014/main" id="{241A2EF5-5ECE-4EA6-A93F-1E2E86A896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ytuł 1">
            <a:extLst>
              <a:ext uri="{FF2B5EF4-FFF2-40B4-BE49-F238E27FC236}">
                <a16:creationId xmlns:a16="http://schemas.microsoft.com/office/drawing/2014/main" id="{AD94B1EE-5C5B-7D79-9B79-F25410CA2657}"/>
              </a:ext>
            </a:extLst>
          </p:cNvPr>
          <p:cNvSpPr>
            <a:spLocks noGrp="1"/>
          </p:cNvSpPr>
          <p:nvPr>
            <p:ph type="title"/>
          </p:nvPr>
        </p:nvSpPr>
        <p:spPr>
          <a:xfrm>
            <a:off x="1687669" y="624110"/>
            <a:ext cx="4137059" cy="1280890"/>
          </a:xfrm>
        </p:spPr>
        <p:txBody>
          <a:bodyPr vert="horz" lIns="91440" tIns="45720" rIns="91440" bIns="45720" rtlCol="0" anchor="t">
            <a:normAutofit/>
          </a:bodyPr>
          <a:lstStyle/>
          <a:p>
            <a:pPr>
              <a:lnSpc>
                <a:spcPct val="90000"/>
              </a:lnSpc>
            </a:pPr>
            <a:r>
              <a:rPr lang="en-US" sz="2700" b="1"/>
              <a:t>Learning about biodiversity and food waste management </a:t>
            </a:r>
          </a:p>
        </p:txBody>
      </p:sp>
      <p:sp>
        <p:nvSpPr>
          <p:cNvPr id="64" name="Content Placeholder 63">
            <a:extLst>
              <a:ext uri="{FF2B5EF4-FFF2-40B4-BE49-F238E27FC236}">
                <a16:creationId xmlns:a16="http://schemas.microsoft.com/office/drawing/2014/main" id="{FEB26751-3AA7-C1FA-E2AB-9E616D47548B}"/>
              </a:ext>
            </a:extLst>
          </p:cNvPr>
          <p:cNvSpPr>
            <a:spLocks noGrp="1"/>
          </p:cNvSpPr>
          <p:nvPr>
            <p:ph sz="half" idx="1"/>
          </p:nvPr>
        </p:nvSpPr>
        <p:spPr>
          <a:xfrm>
            <a:off x="1683956" y="2133600"/>
            <a:ext cx="4140772" cy="3777622"/>
          </a:xfrm>
        </p:spPr>
        <p:txBody>
          <a:bodyPr vert="horz" lIns="91440" tIns="45720" rIns="91440" bIns="45720" rtlCol="0">
            <a:normAutofit/>
          </a:bodyPr>
          <a:lstStyle/>
          <a:p>
            <a:endParaRPr lang="en-US" sz="1600">
              <a:solidFill>
                <a:schemeClr val="tx1"/>
              </a:solidFill>
            </a:endParaRPr>
          </a:p>
          <a:p>
            <a:r>
              <a:rPr lang="en-US" sz="1600">
                <a:solidFill>
                  <a:schemeClr val="tx1"/>
                </a:solidFill>
              </a:rPr>
              <a:t>We have discussed the way to reduce foodwaste </a:t>
            </a:r>
          </a:p>
          <a:p>
            <a:r>
              <a:rPr lang="en-US" sz="1600">
                <a:solidFill>
                  <a:schemeClr val="tx1"/>
                </a:solidFill>
              </a:rPr>
              <a:t>We have learnt what to do with  the food leftovers and how to manage them at home </a:t>
            </a:r>
          </a:p>
          <a:p>
            <a:r>
              <a:rPr lang="en-US" sz="1600">
                <a:solidFill>
                  <a:schemeClr val="tx1"/>
                </a:solidFill>
              </a:rPr>
              <a:t>We know a lot about the 6Rs which are: reuse, refuse, recycle, rethink, reduce and repair</a:t>
            </a:r>
          </a:p>
        </p:txBody>
      </p:sp>
      <p:pic>
        <p:nvPicPr>
          <p:cNvPr id="3" name="Obraz 5" descr="Obraz zawierający tekst&#10;&#10;Opis wygenerowany automatycznie">
            <a:extLst>
              <a:ext uri="{FF2B5EF4-FFF2-40B4-BE49-F238E27FC236}">
                <a16:creationId xmlns:a16="http://schemas.microsoft.com/office/drawing/2014/main" id="{44DFD630-F954-8AD3-5DEE-3D3F924B05C5}"/>
              </a:ext>
            </a:extLst>
          </p:cNvPr>
          <p:cNvPicPr>
            <a:picLocks noGrp="1" noChangeAspect="1"/>
          </p:cNvPicPr>
          <p:nvPr>
            <p:ph sz="half" idx="2"/>
          </p:nvPr>
        </p:nvPicPr>
        <p:blipFill rotWithShape="1">
          <a:blip r:embed="rId2"/>
          <a:srcRect r="2" b="58404"/>
          <a:stretch/>
        </p:blipFill>
        <p:spPr>
          <a:xfrm>
            <a:off x="6091918" y="10"/>
            <a:ext cx="6100081" cy="3383267"/>
          </a:xfrm>
          <a:prstGeom prst="rect">
            <a:avLst/>
          </a:prstGeom>
        </p:spPr>
      </p:pic>
      <p:pic>
        <p:nvPicPr>
          <p:cNvPr id="4" name="Obraz 5" descr="Obraz zawierający tekst&#10;&#10;Opis wygenerowany automatycznie">
            <a:extLst>
              <a:ext uri="{FF2B5EF4-FFF2-40B4-BE49-F238E27FC236}">
                <a16:creationId xmlns:a16="http://schemas.microsoft.com/office/drawing/2014/main" id="{86A6F235-3F1C-604D-B6BC-C29C5040C83E}"/>
              </a:ext>
            </a:extLst>
          </p:cNvPr>
          <p:cNvPicPr>
            <a:picLocks noChangeAspect="1"/>
          </p:cNvPicPr>
          <p:nvPr/>
        </p:nvPicPr>
        <p:blipFill rotWithShape="1">
          <a:blip r:embed="rId3"/>
          <a:srcRect r="-4" b="15536"/>
          <a:stretch/>
        </p:blipFill>
        <p:spPr>
          <a:xfrm>
            <a:off x="6091919" y="3474721"/>
            <a:ext cx="3004319" cy="3383280"/>
          </a:xfrm>
          <a:prstGeom prst="rect">
            <a:avLst/>
          </a:prstGeom>
        </p:spPr>
      </p:pic>
      <p:pic>
        <p:nvPicPr>
          <p:cNvPr id="5" name="Obraz 5" descr="Obraz zawierający tekst, tablica suchościerna&#10;&#10;Opis wygenerowany automatycznie">
            <a:extLst>
              <a:ext uri="{FF2B5EF4-FFF2-40B4-BE49-F238E27FC236}">
                <a16:creationId xmlns:a16="http://schemas.microsoft.com/office/drawing/2014/main" id="{914567F4-F8A3-93C3-33C7-F4DC11270ADA}"/>
              </a:ext>
            </a:extLst>
          </p:cNvPr>
          <p:cNvPicPr>
            <a:picLocks noChangeAspect="1"/>
          </p:cNvPicPr>
          <p:nvPr/>
        </p:nvPicPr>
        <p:blipFill rotWithShape="1">
          <a:blip r:embed="rId4"/>
          <a:srcRect l="9114" r="8974"/>
          <a:stretch/>
        </p:blipFill>
        <p:spPr>
          <a:xfrm>
            <a:off x="9187677" y="3474720"/>
            <a:ext cx="3004322" cy="3383286"/>
          </a:xfrm>
          <a:prstGeom prst="rect">
            <a:avLst/>
          </a:prstGeom>
        </p:spPr>
      </p:pic>
    </p:spTree>
    <p:extLst>
      <p:ext uri="{BB962C8B-B14F-4D97-AF65-F5344CB8AC3E}">
        <p14:creationId xmlns:p14="http://schemas.microsoft.com/office/powerpoint/2010/main" val="2294632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1253544-94C7-2392-93CA-16C5281401A4}"/>
              </a:ext>
            </a:extLst>
          </p:cNvPr>
          <p:cNvSpPr>
            <a:spLocks noGrp="1"/>
          </p:cNvSpPr>
          <p:nvPr>
            <p:ph type="title"/>
          </p:nvPr>
        </p:nvSpPr>
        <p:spPr/>
        <p:txBody>
          <a:bodyPr/>
          <a:lstStyle/>
          <a:p>
            <a:r>
              <a:rPr lang="pl-PL" b="1" err="1"/>
              <a:t>Ways</a:t>
            </a:r>
            <a:r>
              <a:rPr lang="pl-PL" b="1"/>
              <a:t> to </a:t>
            </a:r>
            <a:r>
              <a:rPr lang="pl-PL" b="1" err="1"/>
              <a:t>reduce</a:t>
            </a:r>
            <a:r>
              <a:rPr lang="pl-PL" b="1"/>
              <a:t> </a:t>
            </a:r>
            <a:r>
              <a:rPr lang="pl-PL" b="1" err="1"/>
              <a:t>foodwaste</a:t>
            </a:r>
          </a:p>
        </p:txBody>
      </p:sp>
      <p:sp>
        <p:nvSpPr>
          <p:cNvPr id="3" name="Symbol zastępczy zawartości 2">
            <a:extLst>
              <a:ext uri="{FF2B5EF4-FFF2-40B4-BE49-F238E27FC236}">
                <a16:creationId xmlns:a16="http://schemas.microsoft.com/office/drawing/2014/main" id="{38958DB5-3C6F-2037-2389-B752F82E6369}"/>
              </a:ext>
            </a:extLst>
          </p:cNvPr>
          <p:cNvSpPr>
            <a:spLocks noGrp="1"/>
          </p:cNvSpPr>
          <p:nvPr>
            <p:ph sz="half" idx="1"/>
          </p:nvPr>
        </p:nvSpPr>
        <p:spPr>
          <a:xfrm>
            <a:off x="743744" y="2455069"/>
            <a:ext cx="6171238" cy="3777622"/>
          </a:xfrm>
        </p:spPr>
        <p:txBody>
          <a:bodyPr vert="horz" lIns="91440" tIns="45720" rIns="91440" bIns="45720" rtlCol="0" anchor="t">
            <a:normAutofit/>
          </a:bodyPr>
          <a:lstStyle/>
          <a:p>
            <a:pPr>
              <a:lnSpc>
                <a:spcPct val="150000"/>
              </a:lnSpc>
            </a:pPr>
            <a:r>
              <a:rPr lang="pl-PL" sz="2400" err="1"/>
              <a:t>Don't</a:t>
            </a:r>
            <a:r>
              <a:rPr lang="pl-PL" sz="2400"/>
              <a:t> miss the </a:t>
            </a:r>
            <a:r>
              <a:rPr lang="pl-PL" sz="2400" err="1"/>
              <a:t>expiration</a:t>
            </a:r>
            <a:r>
              <a:rPr lang="pl-PL" sz="2400"/>
              <a:t> </a:t>
            </a:r>
            <a:r>
              <a:rPr lang="pl-PL" sz="2400" err="1"/>
              <a:t>date</a:t>
            </a:r>
            <a:endParaRPr lang="pl-PL" sz="2400"/>
          </a:p>
          <a:p>
            <a:pPr>
              <a:lnSpc>
                <a:spcPct val="150000"/>
              </a:lnSpc>
            </a:pPr>
            <a:r>
              <a:rPr lang="pl-PL" sz="2400" err="1"/>
              <a:t>Store</a:t>
            </a:r>
            <a:r>
              <a:rPr lang="pl-PL" sz="2400"/>
              <a:t> food </a:t>
            </a:r>
            <a:r>
              <a:rPr lang="pl-PL" sz="2400" err="1"/>
              <a:t>properly</a:t>
            </a:r>
            <a:endParaRPr lang="pl-PL" sz="2400"/>
          </a:p>
          <a:p>
            <a:pPr>
              <a:lnSpc>
                <a:spcPct val="150000"/>
              </a:lnSpc>
            </a:pPr>
            <a:r>
              <a:rPr lang="pl-PL" sz="2400"/>
              <a:t>Plan </a:t>
            </a:r>
            <a:r>
              <a:rPr lang="pl-PL" sz="2400" err="1"/>
              <a:t>your</a:t>
            </a:r>
            <a:r>
              <a:rPr lang="pl-PL" sz="2400"/>
              <a:t> </a:t>
            </a:r>
            <a:r>
              <a:rPr lang="pl-PL" sz="2400" err="1"/>
              <a:t>purchases</a:t>
            </a:r>
            <a:endParaRPr lang="pl-PL" sz="2400"/>
          </a:p>
          <a:p>
            <a:pPr>
              <a:lnSpc>
                <a:spcPct val="150000"/>
              </a:lnSpc>
            </a:pPr>
            <a:r>
              <a:rPr lang="pl-PL" sz="2400"/>
              <a:t>Take a </a:t>
            </a:r>
            <a:r>
              <a:rPr lang="pl-PL" sz="2400" err="1"/>
              <a:t>smaller</a:t>
            </a:r>
            <a:r>
              <a:rPr lang="pl-PL" sz="2400"/>
              <a:t> </a:t>
            </a:r>
            <a:r>
              <a:rPr lang="pl-PL" sz="2400" err="1"/>
              <a:t>portion</a:t>
            </a:r>
            <a:endParaRPr lang="pl-PL" sz="2400"/>
          </a:p>
        </p:txBody>
      </p:sp>
      <p:sp>
        <p:nvSpPr>
          <p:cNvPr id="4" name="Symbol zastępczy zawartości 3">
            <a:extLst>
              <a:ext uri="{FF2B5EF4-FFF2-40B4-BE49-F238E27FC236}">
                <a16:creationId xmlns:a16="http://schemas.microsoft.com/office/drawing/2014/main" id="{5AD7B815-41CD-BCBD-42AE-74F68C4974A6}"/>
              </a:ext>
            </a:extLst>
          </p:cNvPr>
          <p:cNvSpPr>
            <a:spLocks noGrp="1"/>
          </p:cNvSpPr>
          <p:nvPr>
            <p:ph sz="half" idx="2"/>
          </p:nvPr>
        </p:nvSpPr>
        <p:spPr>
          <a:xfrm>
            <a:off x="6833560" y="2495316"/>
            <a:ext cx="4671051" cy="3777622"/>
          </a:xfrm>
        </p:spPr>
        <p:txBody>
          <a:bodyPr vert="horz" lIns="91440" tIns="45720" rIns="91440" bIns="45720" rtlCol="0" anchor="t">
            <a:normAutofit/>
          </a:bodyPr>
          <a:lstStyle/>
          <a:p>
            <a:pPr>
              <a:lnSpc>
                <a:spcPct val="150000"/>
              </a:lnSpc>
            </a:pPr>
            <a:r>
              <a:rPr lang="pl-PL" sz="2400" err="1"/>
              <a:t>Organize</a:t>
            </a:r>
            <a:r>
              <a:rPr lang="pl-PL" sz="2400"/>
              <a:t> </a:t>
            </a:r>
            <a:r>
              <a:rPr lang="pl-PL" sz="2400" err="1"/>
              <a:t>your</a:t>
            </a:r>
            <a:r>
              <a:rPr lang="pl-PL" sz="2400"/>
              <a:t> </a:t>
            </a:r>
            <a:r>
              <a:rPr lang="pl-PL" sz="2400" err="1"/>
              <a:t>fridge</a:t>
            </a:r>
            <a:endParaRPr lang="pl-PL" sz="2400"/>
          </a:p>
          <a:p>
            <a:pPr>
              <a:lnSpc>
                <a:spcPct val="150000"/>
              </a:lnSpc>
            </a:pPr>
            <a:r>
              <a:rPr lang="pl-PL" sz="2400" err="1"/>
              <a:t>Freeze</a:t>
            </a:r>
            <a:r>
              <a:rPr lang="pl-PL" sz="2400"/>
              <a:t> </a:t>
            </a:r>
            <a:r>
              <a:rPr lang="pl-PL" sz="2400" err="1"/>
              <a:t>or</a:t>
            </a:r>
            <a:r>
              <a:rPr lang="pl-PL" sz="2400"/>
              <a:t> </a:t>
            </a:r>
            <a:r>
              <a:rPr lang="pl-PL" sz="2400" err="1"/>
              <a:t>dry</a:t>
            </a:r>
            <a:r>
              <a:rPr lang="pl-PL" sz="2400"/>
              <a:t> </a:t>
            </a:r>
            <a:r>
              <a:rPr lang="pl-PL" sz="2400" err="1"/>
              <a:t>your</a:t>
            </a:r>
            <a:r>
              <a:rPr lang="pl-PL" sz="2400"/>
              <a:t> food to </a:t>
            </a:r>
            <a:r>
              <a:rPr lang="pl-PL" sz="2400" err="1"/>
              <a:t>extend</a:t>
            </a:r>
            <a:r>
              <a:rPr lang="pl-PL" sz="2400"/>
              <a:t> </a:t>
            </a:r>
            <a:r>
              <a:rPr lang="pl-PL" sz="2400" err="1"/>
              <a:t>its</a:t>
            </a:r>
            <a:r>
              <a:rPr lang="pl-PL" sz="2400"/>
              <a:t> </a:t>
            </a:r>
            <a:r>
              <a:rPr lang="pl-PL" sz="2400" err="1"/>
              <a:t>use</a:t>
            </a:r>
            <a:r>
              <a:rPr lang="pl-PL" sz="2400"/>
              <a:t>-by </a:t>
            </a:r>
            <a:r>
              <a:rPr lang="pl-PL" sz="2400" err="1"/>
              <a:t>date</a:t>
            </a:r>
            <a:endParaRPr lang="pl-PL" sz="2400"/>
          </a:p>
          <a:p>
            <a:pPr>
              <a:lnSpc>
                <a:spcPct val="150000"/>
              </a:lnSpc>
            </a:pPr>
            <a:r>
              <a:rPr lang="pl-PL" sz="2400"/>
              <a:t>Plan </a:t>
            </a:r>
            <a:r>
              <a:rPr lang="pl-PL" sz="2400" err="1"/>
              <a:t>your</a:t>
            </a:r>
            <a:r>
              <a:rPr lang="pl-PL" sz="2400"/>
              <a:t> </a:t>
            </a:r>
            <a:r>
              <a:rPr lang="pl-PL" sz="2400" err="1"/>
              <a:t>meals</a:t>
            </a:r>
            <a:endParaRPr lang="pl-PL" sz="2400"/>
          </a:p>
          <a:p>
            <a:pPr marL="0" indent="0">
              <a:lnSpc>
                <a:spcPct val="150000"/>
              </a:lnSpc>
              <a:buNone/>
            </a:pPr>
            <a:endParaRPr lang="pl-PL" sz="2400"/>
          </a:p>
        </p:txBody>
      </p:sp>
    </p:spTree>
    <p:extLst>
      <p:ext uri="{BB962C8B-B14F-4D97-AF65-F5344CB8AC3E}">
        <p14:creationId xmlns:p14="http://schemas.microsoft.com/office/powerpoint/2010/main" val="3641619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66" name="Group 125">
            <a:extLst>
              <a:ext uri="{FF2B5EF4-FFF2-40B4-BE49-F238E27FC236}">
                <a16:creationId xmlns:a16="http://schemas.microsoft.com/office/drawing/2014/main" id="{65B378DD-3302-4E46-B933-A3A4720E23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7" name="Freeform 11">
              <a:extLst>
                <a:ext uri="{FF2B5EF4-FFF2-40B4-BE49-F238E27FC236}">
                  <a16:creationId xmlns:a16="http://schemas.microsoft.com/office/drawing/2014/main" id="{DFCBBDC3-1668-4E92-88DB-9D5F622F3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8" name="Freeform 12">
              <a:extLst>
                <a:ext uri="{FF2B5EF4-FFF2-40B4-BE49-F238E27FC236}">
                  <a16:creationId xmlns:a16="http://schemas.microsoft.com/office/drawing/2014/main" id="{31F8CDD4-C1DD-481E-AE1A-CECF28784C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9" name="Freeform 13">
              <a:extLst>
                <a:ext uri="{FF2B5EF4-FFF2-40B4-BE49-F238E27FC236}">
                  <a16:creationId xmlns:a16="http://schemas.microsoft.com/office/drawing/2014/main" id="{EECE6682-CC9D-4055-B817-C485C0706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0" name="Freeform 14">
              <a:extLst>
                <a:ext uri="{FF2B5EF4-FFF2-40B4-BE49-F238E27FC236}">
                  <a16:creationId xmlns:a16="http://schemas.microsoft.com/office/drawing/2014/main" id="{270E295D-337F-4604-BA41-8AF78AB4B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1" name="Freeform 15">
              <a:extLst>
                <a:ext uri="{FF2B5EF4-FFF2-40B4-BE49-F238E27FC236}">
                  <a16:creationId xmlns:a16="http://schemas.microsoft.com/office/drawing/2014/main" id="{205B2E94-9D47-4E73-B43F-8C5DB94CC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32" name="Freeform 16">
              <a:extLst>
                <a:ext uri="{FF2B5EF4-FFF2-40B4-BE49-F238E27FC236}">
                  <a16:creationId xmlns:a16="http://schemas.microsoft.com/office/drawing/2014/main" id="{525A065C-3663-45A6-B19B-D4A4525C3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33" name="Freeform 17">
              <a:extLst>
                <a:ext uri="{FF2B5EF4-FFF2-40B4-BE49-F238E27FC236}">
                  <a16:creationId xmlns:a16="http://schemas.microsoft.com/office/drawing/2014/main" id="{B2453C32-1BD0-4AD5-9A40-A76B602713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34" name="Freeform 18">
              <a:extLst>
                <a:ext uri="{FF2B5EF4-FFF2-40B4-BE49-F238E27FC236}">
                  <a16:creationId xmlns:a16="http://schemas.microsoft.com/office/drawing/2014/main" id="{09A9F5DF-D82E-49E5-B7B1-9CF50291A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35" name="Freeform 19">
              <a:extLst>
                <a:ext uri="{FF2B5EF4-FFF2-40B4-BE49-F238E27FC236}">
                  <a16:creationId xmlns:a16="http://schemas.microsoft.com/office/drawing/2014/main" id="{F4E5C9FC-074A-4B8D-A737-4877EC56D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36" name="Freeform 20">
              <a:extLst>
                <a:ext uri="{FF2B5EF4-FFF2-40B4-BE49-F238E27FC236}">
                  <a16:creationId xmlns:a16="http://schemas.microsoft.com/office/drawing/2014/main" id="{CEEA9B79-734E-412B-AC12-F59A37CBE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37" name="Freeform 21">
              <a:extLst>
                <a:ext uri="{FF2B5EF4-FFF2-40B4-BE49-F238E27FC236}">
                  <a16:creationId xmlns:a16="http://schemas.microsoft.com/office/drawing/2014/main" id="{6680E6FE-1392-4677-96BA-2015ED508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38" name="Freeform 22">
              <a:extLst>
                <a:ext uri="{FF2B5EF4-FFF2-40B4-BE49-F238E27FC236}">
                  <a16:creationId xmlns:a16="http://schemas.microsoft.com/office/drawing/2014/main" id="{5A089533-9FE1-4EAC-90AA-A6E0423D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67" name="Group 139">
            <a:extLst>
              <a:ext uri="{FF2B5EF4-FFF2-40B4-BE49-F238E27FC236}">
                <a16:creationId xmlns:a16="http://schemas.microsoft.com/office/drawing/2014/main" id="{B96A5ECF-03BC-41D7-9EF2-7C9F3EBD48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41" name="Freeform 27">
              <a:extLst>
                <a:ext uri="{FF2B5EF4-FFF2-40B4-BE49-F238E27FC236}">
                  <a16:creationId xmlns:a16="http://schemas.microsoft.com/office/drawing/2014/main" id="{17FD984D-FF88-4F1E-A057-F87EDFB0EA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42" name="Freeform 28">
              <a:extLst>
                <a:ext uri="{FF2B5EF4-FFF2-40B4-BE49-F238E27FC236}">
                  <a16:creationId xmlns:a16="http://schemas.microsoft.com/office/drawing/2014/main" id="{14512BF1-B700-4263-A407-558870DC96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43" name="Freeform 29">
              <a:extLst>
                <a:ext uri="{FF2B5EF4-FFF2-40B4-BE49-F238E27FC236}">
                  <a16:creationId xmlns:a16="http://schemas.microsoft.com/office/drawing/2014/main" id="{14B7DA2B-C0FD-4B76-9DE8-57B21ADECA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4" name="Freeform 30">
              <a:extLst>
                <a:ext uri="{FF2B5EF4-FFF2-40B4-BE49-F238E27FC236}">
                  <a16:creationId xmlns:a16="http://schemas.microsoft.com/office/drawing/2014/main" id="{3D539ACC-402B-41D7-AB55-2CA6D4AFBE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45" name="Freeform 31">
              <a:extLst>
                <a:ext uri="{FF2B5EF4-FFF2-40B4-BE49-F238E27FC236}">
                  <a16:creationId xmlns:a16="http://schemas.microsoft.com/office/drawing/2014/main" id="{29ABEBE4-C03A-4F8B-9552-BE7B0756E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46" name="Freeform 32">
              <a:extLst>
                <a:ext uri="{FF2B5EF4-FFF2-40B4-BE49-F238E27FC236}">
                  <a16:creationId xmlns:a16="http://schemas.microsoft.com/office/drawing/2014/main" id="{06F8AB47-16A6-4ACC-A359-8D11B80BAF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47" name="Freeform 33">
              <a:extLst>
                <a:ext uri="{FF2B5EF4-FFF2-40B4-BE49-F238E27FC236}">
                  <a16:creationId xmlns:a16="http://schemas.microsoft.com/office/drawing/2014/main" id="{E4EC0B00-F7F3-4124-988D-8D9355A7A1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48" name="Freeform 34">
              <a:extLst>
                <a:ext uri="{FF2B5EF4-FFF2-40B4-BE49-F238E27FC236}">
                  <a16:creationId xmlns:a16="http://schemas.microsoft.com/office/drawing/2014/main" id="{9E168AD9-9552-4A31-A112-B9CBDC27B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49" name="Freeform 35">
              <a:extLst>
                <a:ext uri="{FF2B5EF4-FFF2-40B4-BE49-F238E27FC236}">
                  <a16:creationId xmlns:a16="http://schemas.microsoft.com/office/drawing/2014/main" id="{1239135D-B71A-4C3E-B5AF-69B712798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50" name="Freeform 36">
              <a:extLst>
                <a:ext uri="{FF2B5EF4-FFF2-40B4-BE49-F238E27FC236}">
                  <a16:creationId xmlns:a16="http://schemas.microsoft.com/office/drawing/2014/main" id="{FD1D2D40-4C02-4265-A8E1-99128A70E3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51" name="Freeform 37">
              <a:extLst>
                <a:ext uri="{FF2B5EF4-FFF2-40B4-BE49-F238E27FC236}">
                  <a16:creationId xmlns:a16="http://schemas.microsoft.com/office/drawing/2014/main" id="{76630F5F-FA2F-49F1-8E43-2FCE32862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52" name="Freeform 38">
              <a:extLst>
                <a:ext uri="{FF2B5EF4-FFF2-40B4-BE49-F238E27FC236}">
                  <a16:creationId xmlns:a16="http://schemas.microsoft.com/office/drawing/2014/main" id="{086AF07B-F818-436B-ACB1-79BC976AF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8" name="Rectangle 153">
            <a:extLst>
              <a:ext uri="{FF2B5EF4-FFF2-40B4-BE49-F238E27FC236}">
                <a16:creationId xmlns:a16="http://schemas.microsoft.com/office/drawing/2014/main" id="{32414B5A-E45A-41FB-B0D4-F2041B8E6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9" name="Freeform 11">
            <a:extLst>
              <a:ext uri="{FF2B5EF4-FFF2-40B4-BE49-F238E27FC236}">
                <a16:creationId xmlns:a16="http://schemas.microsoft.com/office/drawing/2014/main" id="{F314F073-B3D5-4E5E-BC7E-560789B24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70" name="Rectangle 157">
            <a:extLst>
              <a:ext uri="{FF2B5EF4-FFF2-40B4-BE49-F238E27FC236}">
                <a16:creationId xmlns:a16="http://schemas.microsoft.com/office/drawing/2014/main" id="{5264A84D-7F7E-42E5-B9DD-34AA0B7E9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2981BFF-6510-91DB-028E-74B2A0E5D6BD}"/>
              </a:ext>
            </a:extLst>
          </p:cNvPr>
          <p:cNvSpPr>
            <a:spLocks noGrp="1"/>
          </p:cNvSpPr>
          <p:nvPr>
            <p:ph type="title"/>
          </p:nvPr>
        </p:nvSpPr>
        <p:spPr>
          <a:xfrm>
            <a:off x="649224" y="645106"/>
            <a:ext cx="3650279" cy="1259894"/>
          </a:xfrm>
        </p:spPr>
        <p:txBody>
          <a:bodyPr vert="horz" lIns="91440" tIns="45720" rIns="91440" bIns="45720" rtlCol="0" anchor="t">
            <a:normAutofit/>
          </a:bodyPr>
          <a:lstStyle/>
          <a:p>
            <a:pPr algn="ctr"/>
            <a:r>
              <a:rPr lang="en-US" b="1"/>
              <a:t>Zero waste </a:t>
            </a:r>
            <a:br>
              <a:rPr lang="en-US" b="1"/>
            </a:br>
            <a:r>
              <a:rPr lang="en-US" b="1"/>
              <a:t>projects </a:t>
            </a:r>
          </a:p>
        </p:txBody>
      </p:sp>
      <p:sp>
        <p:nvSpPr>
          <p:cNvPr id="171" name="Rectangle 159">
            <a:extLst>
              <a:ext uri="{FF2B5EF4-FFF2-40B4-BE49-F238E27FC236}">
                <a16:creationId xmlns:a16="http://schemas.microsoft.com/office/drawing/2014/main" id="{11AB0EB9-1A40-4EA1-B129-709AA2CD9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5" name="Obraz 5" descr="Obraz zawierający tekst&#10;&#10;Opis wygenerowany automatycznie">
            <a:extLst>
              <a:ext uri="{FF2B5EF4-FFF2-40B4-BE49-F238E27FC236}">
                <a16:creationId xmlns:a16="http://schemas.microsoft.com/office/drawing/2014/main" id="{AFED9CB6-0CD9-8A2F-54CA-74A08E4446ED}"/>
              </a:ext>
            </a:extLst>
          </p:cNvPr>
          <p:cNvPicPr>
            <a:picLocks noChangeAspect="1"/>
          </p:cNvPicPr>
          <p:nvPr/>
        </p:nvPicPr>
        <p:blipFill rotWithShape="1">
          <a:blip r:embed="rId2"/>
          <a:srcRect t="23574" r="-3" b="21349"/>
          <a:stretch/>
        </p:blipFill>
        <p:spPr>
          <a:xfrm>
            <a:off x="4161118" y="631967"/>
            <a:ext cx="4102336" cy="3012495"/>
          </a:xfrm>
          <a:prstGeom prst="rect">
            <a:avLst/>
          </a:prstGeom>
        </p:spPr>
      </p:pic>
      <p:pic>
        <p:nvPicPr>
          <p:cNvPr id="6" name="Obraz 6" descr="Obraz zawierający tekst, tablica suchościerna&#10;&#10;Opis wygenerowany automatycznie">
            <a:extLst>
              <a:ext uri="{FF2B5EF4-FFF2-40B4-BE49-F238E27FC236}">
                <a16:creationId xmlns:a16="http://schemas.microsoft.com/office/drawing/2014/main" id="{CF7F56A9-6FD6-9F50-09EC-F6179807D828}"/>
              </a:ext>
            </a:extLst>
          </p:cNvPr>
          <p:cNvPicPr>
            <a:picLocks noGrp="1" noChangeAspect="1"/>
          </p:cNvPicPr>
          <p:nvPr>
            <p:ph sz="half" idx="2"/>
          </p:nvPr>
        </p:nvPicPr>
        <p:blipFill rotWithShape="1">
          <a:blip r:embed="rId3"/>
          <a:srcRect t="14257" r="1" b="5743"/>
          <a:stretch/>
        </p:blipFill>
        <p:spPr>
          <a:xfrm>
            <a:off x="4161120" y="3732898"/>
            <a:ext cx="2000678" cy="2134082"/>
          </a:xfrm>
          <a:prstGeom prst="rect">
            <a:avLst/>
          </a:prstGeom>
        </p:spPr>
      </p:pic>
      <p:pic>
        <p:nvPicPr>
          <p:cNvPr id="4" name="Obraz 6" descr="Obraz zawierający tekst&#10;&#10;Opis wygenerowany automatycznie">
            <a:extLst>
              <a:ext uri="{FF2B5EF4-FFF2-40B4-BE49-F238E27FC236}">
                <a16:creationId xmlns:a16="http://schemas.microsoft.com/office/drawing/2014/main" id="{8AAD9B34-AE96-6F64-3F6C-E0EC6544E783}"/>
              </a:ext>
            </a:extLst>
          </p:cNvPr>
          <p:cNvPicPr>
            <a:picLocks noChangeAspect="1"/>
          </p:cNvPicPr>
          <p:nvPr/>
        </p:nvPicPr>
        <p:blipFill rotWithShape="1">
          <a:blip r:embed="rId2"/>
          <a:srcRect t="11111" r="1" b="8889"/>
          <a:stretch/>
        </p:blipFill>
        <p:spPr>
          <a:xfrm>
            <a:off x="6262776" y="3732898"/>
            <a:ext cx="2000678" cy="2134082"/>
          </a:xfrm>
          <a:prstGeom prst="rect">
            <a:avLst/>
          </a:prstGeom>
        </p:spPr>
      </p:pic>
      <p:pic>
        <p:nvPicPr>
          <p:cNvPr id="3" name="Obraz 3" descr="Obraz zawierający tekst&#10;&#10;Opis wygenerowany automatycznie">
            <a:extLst>
              <a:ext uri="{FF2B5EF4-FFF2-40B4-BE49-F238E27FC236}">
                <a16:creationId xmlns:a16="http://schemas.microsoft.com/office/drawing/2014/main" id="{1F31F8DA-6958-8FF4-5EE8-B16E603CDBD0}"/>
              </a:ext>
            </a:extLst>
          </p:cNvPr>
          <p:cNvPicPr>
            <a:picLocks noChangeAspect="1"/>
          </p:cNvPicPr>
          <p:nvPr/>
        </p:nvPicPr>
        <p:blipFill rotWithShape="1">
          <a:blip r:embed="rId4"/>
          <a:srcRect l="14808" r="18497"/>
          <a:stretch/>
        </p:blipFill>
        <p:spPr>
          <a:xfrm>
            <a:off x="8797984" y="634999"/>
            <a:ext cx="2788739" cy="5273135"/>
          </a:xfrm>
          <a:prstGeom prst="rect">
            <a:avLst/>
          </a:prstGeom>
        </p:spPr>
      </p:pic>
      <p:sp>
        <p:nvSpPr>
          <p:cNvPr id="173" name="Freeform 11">
            <a:extLst>
              <a:ext uri="{FF2B5EF4-FFF2-40B4-BE49-F238E27FC236}">
                <a16:creationId xmlns:a16="http://schemas.microsoft.com/office/drawing/2014/main" id="{AF67D081-FD42-4C44-AA53-2FB802001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az 7" descr="Obraz zawierający tekst&#10;&#10;Opis wygenerowany automatycznie">
            <a:extLst>
              <a:ext uri="{FF2B5EF4-FFF2-40B4-BE49-F238E27FC236}">
                <a16:creationId xmlns:a16="http://schemas.microsoft.com/office/drawing/2014/main" id="{BC2195B3-36A4-50A4-5C2B-CDAFA50B2CD3}"/>
              </a:ext>
            </a:extLst>
          </p:cNvPr>
          <p:cNvPicPr>
            <a:picLocks noGrp="1" noChangeAspect="1"/>
          </p:cNvPicPr>
          <p:nvPr>
            <p:ph sz="half" idx="1"/>
          </p:nvPr>
        </p:nvPicPr>
        <p:blipFill>
          <a:blip r:embed="rId5"/>
          <a:stretch>
            <a:fillRect/>
          </a:stretch>
        </p:blipFill>
        <p:spPr>
          <a:xfrm>
            <a:off x="964707" y="2133600"/>
            <a:ext cx="2833217" cy="3777622"/>
          </a:xfrm>
        </p:spPr>
      </p:pic>
    </p:spTree>
    <p:extLst>
      <p:ext uri="{BB962C8B-B14F-4D97-AF65-F5344CB8AC3E}">
        <p14:creationId xmlns:p14="http://schemas.microsoft.com/office/powerpoint/2010/main" val="3814771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3" name="Group 9">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4" name="Group 23">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55" name="Rectangle 3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6"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ytuł 1">
            <a:extLst>
              <a:ext uri="{FF2B5EF4-FFF2-40B4-BE49-F238E27FC236}">
                <a16:creationId xmlns:a16="http://schemas.microsoft.com/office/drawing/2014/main" id="{5836645E-DC6A-C503-2DD2-10DBA0A39643}"/>
              </a:ext>
            </a:extLst>
          </p:cNvPr>
          <p:cNvSpPr>
            <a:spLocks noGrp="1"/>
          </p:cNvSpPr>
          <p:nvPr>
            <p:ph type="title"/>
          </p:nvPr>
        </p:nvSpPr>
        <p:spPr>
          <a:xfrm>
            <a:off x="2592926" y="624110"/>
            <a:ext cx="4633466" cy="1280890"/>
          </a:xfrm>
        </p:spPr>
        <p:txBody>
          <a:bodyPr vert="horz" lIns="91440" tIns="45720" rIns="91440" bIns="45720" rtlCol="0" anchor="t">
            <a:normAutofit/>
          </a:bodyPr>
          <a:lstStyle/>
          <a:p>
            <a:pPr algn="ctr">
              <a:lnSpc>
                <a:spcPct val="90000"/>
              </a:lnSpc>
            </a:pPr>
            <a:r>
              <a:rPr lang="en-US" sz="2800" b="1"/>
              <a:t>Organic food day and healthy breakfast day at our school </a:t>
            </a:r>
            <a:endParaRPr lang="pl-PL"/>
          </a:p>
        </p:txBody>
      </p:sp>
      <p:sp>
        <p:nvSpPr>
          <p:cNvPr id="4" name="Symbol zastępczy zawartości 3">
            <a:extLst>
              <a:ext uri="{FF2B5EF4-FFF2-40B4-BE49-F238E27FC236}">
                <a16:creationId xmlns:a16="http://schemas.microsoft.com/office/drawing/2014/main" id="{E2A84511-FA4A-E8D2-1184-F5E378764DB0}"/>
              </a:ext>
            </a:extLst>
          </p:cNvPr>
          <p:cNvSpPr>
            <a:spLocks noGrp="1"/>
          </p:cNvSpPr>
          <p:nvPr>
            <p:ph sz="half" idx="2"/>
          </p:nvPr>
        </p:nvSpPr>
        <p:spPr>
          <a:xfrm>
            <a:off x="2589213" y="2040467"/>
            <a:ext cx="4637179" cy="3870755"/>
          </a:xfrm>
        </p:spPr>
        <p:txBody>
          <a:bodyPr vert="horz" lIns="91440" tIns="45720" rIns="91440" bIns="45720" rtlCol="0" anchor="t">
            <a:noAutofit/>
          </a:bodyPr>
          <a:lstStyle/>
          <a:p>
            <a:r>
              <a:rPr lang="en-US" sz="2000"/>
              <a:t>We have organized organic food day and healthy breakfast day at our school. Most of the students took part in the event. They brought healthy snacks to school or prepared healthy food with their teachers at school. </a:t>
            </a:r>
          </a:p>
          <a:p>
            <a:r>
              <a:rPr lang="en-US" sz="2000"/>
              <a:t>The volunteers group from our school prepared organic food day. The money they collected was spent on products which we took to a food bank. </a:t>
            </a:r>
          </a:p>
        </p:txBody>
      </p:sp>
      <p:pic>
        <p:nvPicPr>
          <p:cNvPr id="5" name="Obraz 5" descr="Obraz zawierający tekst&#10;&#10;Opis wygenerowany automatycznie">
            <a:extLst>
              <a:ext uri="{FF2B5EF4-FFF2-40B4-BE49-F238E27FC236}">
                <a16:creationId xmlns:a16="http://schemas.microsoft.com/office/drawing/2014/main" id="{D73A1C95-6159-1F03-A011-CF246E1C56B7}"/>
              </a:ext>
            </a:extLst>
          </p:cNvPr>
          <p:cNvPicPr>
            <a:picLocks noGrp="1" noChangeAspect="1"/>
          </p:cNvPicPr>
          <p:nvPr>
            <p:ph sz="half" idx="1"/>
          </p:nvPr>
        </p:nvPicPr>
        <p:blipFill>
          <a:blip r:embed="rId2"/>
          <a:stretch>
            <a:fillRect/>
          </a:stretch>
        </p:blipFill>
        <p:spPr>
          <a:xfrm>
            <a:off x="7580390" y="640081"/>
            <a:ext cx="3953355" cy="5271141"/>
          </a:xfrm>
          <a:prstGeom prst="rect">
            <a:avLst/>
          </a:prstGeom>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721404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6" name="Group 25">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7"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8"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2"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3"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4"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5"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6"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7"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8"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0" name="Rectangle 39">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4" name="Rectangle 43">
            <a:extLst>
              <a:ext uri="{FF2B5EF4-FFF2-40B4-BE49-F238E27FC236}">
                <a16:creationId xmlns:a16="http://schemas.microsoft.com/office/drawing/2014/main" id="{0C8B6C4B-A867-4D7E-9851-29BB2D603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EA59322-1666-80E4-1144-3E8ABEDB20A2}"/>
              </a:ext>
            </a:extLst>
          </p:cNvPr>
          <p:cNvSpPr>
            <a:spLocks noGrp="1"/>
          </p:cNvSpPr>
          <p:nvPr>
            <p:ph type="title"/>
          </p:nvPr>
        </p:nvSpPr>
        <p:spPr>
          <a:xfrm>
            <a:off x="649224" y="645106"/>
            <a:ext cx="3650279" cy="1259894"/>
          </a:xfrm>
        </p:spPr>
        <p:txBody>
          <a:bodyPr vert="horz" lIns="91440" tIns="45720" rIns="91440" bIns="45720" rtlCol="0" anchor="t">
            <a:normAutofit/>
          </a:bodyPr>
          <a:lstStyle/>
          <a:p>
            <a:pPr algn="ctr"/>
            <a:r>
              <a:rPr lang="en-US" b="1"/>
              <a:t>Organic food day</a:t>
            </a:r>
            <a:r>
              <a:rPr lang="en-US"/>
              <a:t> </a:t>
            </a:r>
            <a:endParaRPr lang="pl-PL"/>
          </a:p>
        </p:txBody>
      </p:sp>
      <p:sp>
        <p:nvSpPr>
          <p:cNvPr id="46" name="Rectangle 45">
            <a:extLst>
              <a:ext uri="{FF2B5EF4-FFF2-40B4-BE49-F238E27FC236}">
                <a16:creationId xmlns:a16="http://schemas.microsoft.com/office/drawing/2014/main" id="{470BD5D9-CDC5-465C-9E25-2EB0249FE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4" name="Obraz 5" descr="Obraz zawierający różny, spożywany, kilka, dodatki&#10;&#10;Opis wygenerowany automatycznie">
            <a:extLst>
              <a:ext uri="{FF2B5EF4-FFF2-40B4-BE49-F238E27FC236}">
                <a16:creationId xmlns:a16="http://schemas.microsoft.com/office/drawing/2014/main" id="{8B9529C6-FBB8-0254-A740-996ED9ED6041}"/>
              </a:ext>
            </a:extLst>
          </p:cNvPr>
          <p:cNvPicPr>
            <a:picLocks noGrp="1" noChangeAspect="1"/>
          </p:cNvPicPr>
          <p:nvPr>
            <p:ph sz="half" idx="1"/>
          </p:nvPr>
        </p:nvPicPr>
        <p:blipFill>
          <a:blip r:embed="rId2"/>
          <a:stretch>
            <a:fillRect/>
          </a:stretch>
        </p:blipFill>
        <p:spPr>
          <a:xfrm>
            <a:off x="1058912" y="2133600"/>
            <a:ext cx="2830903" cy="3774537"/>
          </a:xfrm>
        </p:spPr>
      </p:pic>
      <p:pic>
        <p:nvPicPr>
          <p:cNvPr id="3" name="Obraz 5" descr="Obraz zawierający osoba, wewnątrz, kobieta, żywność&#10;&#10;Opis wygenerowany automatycznie">
            <a:extLst>
              <a:ext uri="{FF2B5EF4-FFF2-40B4-BE49-F238E27FC236}">
                <a16:creationId xmlns:a16="http://schemas.microsoft.com/office/drawing/2014/main" id="{660D5256-16A9-BCDA-A125-356D68536A20}"/>
              </a:ext>
            </a:extLst>
          </p:cNvPr>
          <p:cNvPicPr>
            <a:picLocks noGrp="1" noChangeAspect="1"/>
          </p:cNvPicPr>
          <p:nvPr>
            <p:ph sz="half" idx="2"/>
          </p:nvPr>
        </p:nvPicPr>
        <p:blipFill rotWithShape="1">
          <a:blip r:embed="rId3"/>
          <a:srcRect l="10168" r="4333" b="1"/>
          <a:stretch/>
        </p:blipFill>
        <p:spPr>
          <a:xfrm>
            <a:off x="4619544" y="640080"/>
            <a:ext cx="3380136" cy="5271142"/>
          </a:xfrm>
          <a:prstGeom prst="rect">
            <a:avLst/>
          </a:prstGeom>
        </p:spPr>
      </p:pic>
      <p:pic>
        <p:nvPicPr>
          <p:cNvPr id="5" name="Obraz 5">
            <a:extLst>
              <a:ext uri="{FF2B5EF4-FFF2-40B4-BE49-F238E27FC236}">
                <a16:creationId xmlns:a16="http://schemas.microsoft.com/office/drawing/2014/main" id="{658C0FAC-BA20-44CD-B168-A045E74A6131}"/>
              </a:ext>
            </a:extLst>
          </p:cNvPr>
          <p:cNvPicPr>
            <a:picLocks noChangeAspect="1"/>
          </p:cNvPicPr>
          <p:nvPr/>
        </p:nvPicPr>
        <p:blipFill rotWithShape="1">
          <a:blip r:embed="rId4"/>
          <a:srcRect l="23887" r="27803" b="-3"/>
          <a:stretch/>
        </p:blipFill>
        <p:spPr>
          <a:xfrm>
            <a:off x="8163406" y="640080"/>
            <a:ext cx="3395275" cy="5271142"/>
          </a:xfrm>
          <a:prstGeom prst="rect">
            <a:avLst/>
          </a:prstGeom>
        </p:spPr>
      </p:pic>
      <p:sp>
        <p:nvSpPr>
          <p:cNvPr id="48" name="Freeform 11">
            <a:extLst>
              <a:ext uri="{FF2B5EF4-FFF2-40B4-BE49-F238E27FC236}">
                <a16:creationId xmlns:a16="http://schemas.microsoft.com/office/drawing/2014/main" id="{9185F495-8EFA-407B-AAD7-A2F52AE2C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2546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6" name="Group 85">
            <a:extLst>
              <a:ext uri="{FF2B5EF4-FFF2-40B4-BE49-F238E27FC236}">
                <a16:creationId xmlns:a16="http://schemas.microsoft.com/office/drawing/2014/main" id="{65B378DD-3302-4E46-B933-A3A4720E23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7" name="Freeform 11">
              <a:extLst>
                <a:ext uri="{FF2B5EF4-FFF2-40B4-BE49-F238E27FC236}">
                  <a16:creationId xmlns:a16="http://schemas.microsoft.com/office/drawing/2014/main" id="{DFCBBDC3-1668-4E92-88DB-9D5F622F3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88" name="Freeform 12">
              <a:extLst>
                <a:ext uri="{FF2B5EF4-FFF2-40B4-BE49-F238E27FC236}">
                  <a16:creationId xmlns:a16="http://schemas.microsoft.com/office/drawing/2014/main" id="{31F8CDD4-C1DD-481E-AE1A-CECF28784C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89" name="Freeform 13">
              <a:extLst>
                <a:ext uri="{FF2B5EF4-FFF2-40B4-BE49-F238E27FC236}">
                  <a16:creationId xmlns:a16="http://schemas.microsoft.com/office/drawing/2014/main" id="{EECE6682-CC9D-4055-B817-C485C0706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90" name="Freeform 14">
              <a:extLst>
                <a:ext uri="{FF2B5EF4-FFF2-40B4-BE49-F238E27FC236}">
                  <a16:creationId xmlns:a16="http://schemas.microsoft.com/office/drawing/2014/main" id="{270E295D-337F-4604-BA41-8AF78AB4B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91" name="Freeform 15">
              <a:extLst>
                <a:ext uri="{FF2B5EF4-FFF2-40B4-BE49-F238E27FC236}">
                  <a16:creationId xmlns:a16="http://schemas.microsoft.com/office/drawing/2014/main" id="{205B2E94-9D47-4E73-B43F-8C5DB94CC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92" name="Freeform 16">
              <a:extLst>
                <a:ext uri="{FF2B5EF4-FFF2-40B4-BE49-F238E27FC236}">
                  <a16:creationId xmlns:a16="http://schemas.microsoft.com/office/drawing/2014/main" id="{525A065C-3663-45A6-B19B-D4A4525C3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3" name="Freeform 17">
              <a:extLst>
                <a:ext uri="{FF2B5EF4-FFF2-40B4-BE49-F238E27FC236}">
                  <a16:creationId xmlns:a16="http://schemas.microsoft.com/office/drawing/2014/main" id="{B2453C32-1BD0-4AD5-9A40-A76B602713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4" name="Freeform 18">
              <a:extLst>
                <a:ext uri="{FF2B5EF4-FFF2-40B4-BE49-F238E27FC236}">
                  <a16:creationId xmlns:a16="http://schemas.microsoft.com/office/drawing/2014/main" id="{09A9F5DF-D82E-49E5-B7B1-9CF50291A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5" name="Freeform 19">
              <a:extLst>
                <a:ext uri="{FF2B5EF4-FFF2-40B4-BE49-F238E27FC236}">
                  <a16:creationId xmlns:a16="http://schemas.microsoft.com/office/drawing/2014/main" id="{F4E5C9FC-074A-4B8D-A737-4877EC56D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6" name="Freeform 20">
              <a:extLst>
                <a:ext uri="{FF2B5EF4-FFF2-40B4-BE49-F238E27FC236}">
                  <a16:creationId xmlns:a16="http://schemas.microsoft.com/office/drawing/2014/main" id="{CEEA9B79-734E-412B-AC12-F59A37CBE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7" name="Freeform 21">
              <a:extLst>
                <a:ext uri="{FF2B5EF4-FFF2-40B4-BE49-F238E27FC236}">
                  <a16:creationId xmlns:a16="http://schemas.microsoft.com/office/drawing/2014/main" id="{6680E6FE-1392-4677-96BA-2015ED508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98" name="Freeform 22">
              <a:extLst>
                <a:ext uri="{FF2B5EF4-FFF2-40B4-BE49-F238E27FC236}">
                  <a16:creationId xmlns:a16="http://schemas.microsoft.com/office/drawing/2014/main" id="{5A089533-9FE1-4EAC-90AA-A6E0423D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0" name="Group 99">
            <a:extLst>
              <a:ext uri="{FF2B5EF4-FFF2-40B4-BE49-F238E27FC236}">
                <a16:creationId xmlns:a16="http://schemas.microsoft.com/office/drawing/2014/main" id="{B96A5ECF-03BC-41D7-9EF2-7C9F3EBD48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01" name="Freeform 27">
              <a:extLst>
                <a:ext uri="{FF2B5EF4-FFF2-40B4-BE49-F238E27FC236}">
                  <a16:creationId xmlns:a16="http://schemas.microsoft.com/office/drawing/2014/main" id="{17FD984D-FF88-4F1E-A057-F87EDFB0EA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2" name="Freeform 28">
              <a:extLst>
                <a:ext uri="{FF2B5EF4-FFF2-40B4-BE49-F238E27FC236}">
                  <a16:creationId xmlns:a16="http://schemas.microsoft.com/office/drawing/2014/main" id="{14512BF1-B700-4263-A407-558870DC96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3" name="Freeform 29">
              <a:extLst>
                <a:ext uri="{FF2B5EF4-FFF2-40B4-BE49-F238E27FC236}">
                  <a16:creationId xmlns:a16="http://schemas.microsoft.com/office/drawing/2014/main" id="{14B7DA2B-C0FD-4B76-9DE8-57B21ADECA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4" name="Freeform 30">
              <a:extLst>
                <a:ext uri="{FF2B5EF4-FFF2-40B4-BE49-F238E27FC236}">
                  <a16:creationId xmlns:a16="http://schemas.microsoft.com/office/drawing/2014/main" id="{3D539ACC-402B-41D7-AB55-2CA6D4AFBE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5" name="Freeform 31">
              <a:extLst>
                <a:ext uri="{FF2B5EF4-FFF2-40B4-BE49-F238E27FC236}">
                  <a16:creationId xmlns:a16="http://schemas.microsoft.com/office/drawing/2014/main" id="{29ABEBE4-C03A-4F8B-9552-BE7B0756E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6" name="Freeform 32">
              <a:extLst>
                <a:ext uri="{FF2B5EF4-FFF2-40B4-BE49-F238E27FC236}">
                  <a16:creationId xmlns:a16="http://schemas.microsoft.com/office/drawing/2014/main" id="{06F8AB47-16A6-4ACC-A359-8D11B80BAF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7" name="Freeform 33">
              <a:extLst>
                <a:ext uri="{FF2B5EF4-FFF2-40B4-BE49-F238E27FC236}">
                  <a16:creationId xmlns:a16="http://schemas.microsoft.com/office/drawing/2014/main" id="{E4EC0B00-F7F3-4124-988D-8D9355A7A1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8" name="Freeform 34">
              <a:extLst>
                <a:ext uri="{FF2B5EF4-FFF2-40B4-BE49-F238E27FC236}">
                  <a16:creationId xmlns:a16="http://schemas.microsoft.com/office/drawing/2014/main" id="{9E168AD9-9552-4A31-A112-B9CBDC27B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09" name="Freeform 35">
              <a:extLst>
                <a:ext uri="{FF2B5EF4-FFF2-40B4-BE49-F238E27FC236}">
                  <a16:creationId xmlns:a16="http://schemas.microsoft.com/office/drawing/2014/main" id="{1239135D-B71A-4C3E-B5AF-69B712798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0" name="Freeform 36">
              <a:extLst>
                <a:ext uri="{FF2B5EF4-FFF2-40B4-BE49-F238E27FC236}">
                  <a16:creationId xmlns:a16="http://schemas.microsoft.com/office/drawing/2014/main" id="{FD1D2D40-4C02-4265-A8E1-99128A70E3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11" name="Freeform 37">
              <a:extLst>
                <a:ext uri="{FF2B5EF4-FFF2-40B4-BE49-F238E27FC236}">
                  <a16:creationId xmlns:a16="http://schemas.microsoft.com/office/drawing/2014/main" id="{76630F5F-FA2F-49F1-8E43-2FCE32862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2" name="Freeform 38">
              <a:extLst>
                <a:ext uri="{FF2B5EF4-FFF2-40B4-BE49-F238E27FC236}">
                  <a16:creationId xmlns:a16="http://schemas.microsoft.com/office/drawing/2014/main" id="{086AF07B-F818-436B-ACB1-79BC976AF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14" name="Rectangle 113">
            <a:extLst>
              <a:ext uri="{FF2B5EF4-FFF2-40B4-BE49-F238E27FC236}">
                <a16:creationId xmlns:a16="http://schemas.microsoft.com/office/drawing/2014/main" id="{32414B5A-E45A-41FB-B0D4-F2041B8E6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6" name="Freeform 11">
            <a:extLst>
              <a:ext uri="{FF2B5EF4-FFF2-40B4-BE49-F238E27FC236}">
                <a16:creationId xmlns:a16="http://schemas.microsoft.com/office/drawing/2014/main" id="{F314F073-B3D5-4E5E-BC7E-560789B24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18" name="Rectangle 117">
            <a:extLst>
              <a:ext uri="{FF2B5EF4-FFF2-40B4-BE49-F238E27FC236}">
                <a16:creationId xmlns:a16="http://schemas.microsoft.com/office/drawing/2014/main" id="{5264A84D-7F7E-42E5-B9DD-34AA0B7E9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6A51F30-DA03-5E81-1BE9-96C556F77606}"/>
              </a:ext>
            </a:extLst>
          </p:cNvPr>
          <p:cNvSpPr>
            <a:spLocks noGrp="1"/>
          </p:cNvSpPr>
          <p:nvPr>
            <p:ph type="title"/>
          </p:nvPr>
        </p:nvSpPr>
        <p:spPr>
          <a:xfrm>
            <a:off x="649224" y="645106"/>
            <a:ext cx="3650279" cy="1259894"/>
          </a:xfrm>
        </p:spPr>
        <p:txBody>
          <a:bodyPr vert="horz" lIns="91440" tIns="45720" rIns="91440" bIns="45720" rtlCol="0" anchor="t">
            <a:normAutofit/>
          </a:bodyPr>
          <a:lstStyle/>
          <a:p>
            <a:pPr algn="ctr"/>
            <a:r>
              <a:rPr lang="en-US" b="1"/>
              <a:t>Healthy breakfast day</a:t>
            </a:r>
            <a:endParaRPr lang="pl-PL"/>
          </a:p>
        </p:txBody>
      </p:sp>
      <p:sp>
        <p:nvSpPr>
          <p:cNvPr id="120" name="Rectangle 119">
            <a:extLst>
              <a:ext uri="{FF2B5EF4-FFF2-40B4-BE49-F238E27FC236}">
                <a16:creationId xmlns:a16="http://schemas.microsoft.com/office/drawing/2014/main" id="{11AB0EB9-1A40-4EA1-B129-709AA2CD9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7" name="Obraz 7" descr="Obraz zawierający wewnątrz, osoba, dziecko, grupa&#10;&#10;Opis wygenerowany automatycznie">
            <a:extLst>
              <a:ext uri="{FF2B5EF4-FFF2-40B4-BE49-F238E27FC236}">
                <a16:creationId xmlns:a16="http://schemas.microsoft.com/office/drawing/2014/main" id="{06C384C9-267F-620C-E73E-012ACAD7D83B}"/>
              </a:ext>
            </a:extLst>
          </p:cNvPr>
          <p:cNvPicPr>
            <a:picLocks noGrp="1" noChangeAspect="1"/>
          </p:cNvPicPr>
          <p:nvPr>
            <p:ph sz="half" idx="1"/>
          </p:nvPr>
        </p:nvPicPr>
        <p:blipFill>
          <a:blip r:embed="rId2"/>
          <a:stretch>
            <a:fillRect/>
          </a:stretch>
        </p:blipFill>
        <p:spPr>
          <a:xfrm>
            <a:off x="1061271" y="2133600"/>
            <a:ext cx="2826185" cy="3774537"/>
          </a:xfrm>
        </p:spPr>
      </p:pic>
      <p:pic>
        <p:nvPicPr>
          <p:cNvPr id="6" name="Obraz 6" descr="Obraz zawierający osoba, wewnątrz, scena, osoby&#10;&#10;Opis wygenerowany automatycznie">
            <a:extLst>
              <a:ext uri="{FF2B5EF4-FFF2-40B4-BE49-F238E27FC236}">
                <a16:creationId xmlns:a16="http://schemas.microsoft.com/office/drawing/2014/main" id="{353075C3-450B-223D-9633-6CBE41CD6855}"/>
              </a:ext>
            </a:extLst>
          </p:cNvPr>
          <p:cNvPicPr>
            <a:picLocks noChangeAspect="1"/>
          </p:cNvPicPr>
          <p:nvPr/>
        </p:nvPicPr>
        <p:blipFill rotWithShape="1">
          <a:blip r:embed="rId3"/>
          <a:srcRect t="2088" r="2" b="2"/>
          <a:stretch/>
        </p:blipFill>
        <p:spPr>
          <a:xfrm>
            <a:off x="4673497" y="645105"/>
            <a:ext cx="4102336" cy="3012495"/>
          </a:xfrm>
          <a:prstGeom prst="rect">
            <a:avLst/>
          </a:prstGeom>
        </p:spPr>
      </p:pic>
      <p:pic>
        <p:nvPicPr>
          <p:cNvPr id="3" name="Obraz 5" descr="Obraz zawierający osoba, dziecko, wewnątrz, urodziny&#10;&#10;Opis wygenerowany automatycznie">
            <a:extLst>
              <a:ext uri="{FF2B5EF4-FFF2-40B4-BE49-F238E27FC236}">
                <a16:creationId xmlns:a16="http://schemas.microsoft.com/office/drawing/2014/main" id="{F415ABB1-F6EB-8753-A0A3-58C8DDEC3612}"/>
              </a:ext>
            </a:extLst>
          </p:cNvPr>
          <p:cNvPicPr>
            <a:picLocks noGrp="1" noChangeAspect="1"/>
          </p:cNvPicPr>
          <p:nvPr>
            <p:ph sz="half" idx="2"/>
          </p:nvPr>
        </p:nvPicPr>
        <p:blipFill rotWithShape="1">
          <a:blip r:embed="rId4"/>
          <a:srcRect r="1" b="20000"/>
          <a:stretch/>
        </p:blipFill>
        <p:spPr>
          <a:xfrm>
            <a:off x="4673499" y="3772312"/>
            <a:ext cx="2000678" cy="2134082"/>
          </a:xfrm>
          <a:prstGeom prst="rect">
            <a:avLst/>
          </a:prstGeom>
        </p:spPr>
      </p:pic>
      <p:pic>
        <p:nvPicPr>
          <p:cNvPr id="5" name="Obraz 5" descr="Obraz zawierający żywność, stół, kubek, talerz&#10;&#10;Opis wygenerowany automatycznie">
            <a:extLst>
              <a:ext uri="{FF2B5EF4-FFF2-40B4-BE49-F238E27FC236}">
                <a16:creationId xmlns:a16="http://schemas.microsoft.com/office/drawing/2014/main" id="{9FD2B60E-46DC-F5A5-2355-F7DB0CD265BD}"/>
              </a:ext>
            </a:extLst>
          </p:cNvPr>
          <p:cNvPicPr>
            <a:picLocks noChangeAspect="1"/>
          </p:cNvPicPr>
          <p:nvPr/>
        </p:nvPicPr>
        <p:blipFill rotWithShape="1">
          <a:blip r:embed="rId5"/>
          <a:srcRect t="18502" r="1" b="1498"/>
          <a:stretch/>
        </p:blipFill>
        <p:spPr>
          <a:xfrm>
            <a:off x="6775155" y="3772312"/>
            <a:ext cx="2000678" cy="2134082"/>
          </a:xfrm>
          <a:prstGeom prst="rect">
            <a:avLst/>
          </a:prstGeom>
        </p:spPr>
      </p:pic>
      <p:pic>
        <p:nvPicPr>
          <p:cNvPr id="4" name="Obraz 5" descr="Obraz zawierający stół, osoba, wewnątrz, stół w jadalni&#10;&#10;Opis wygenerowany automatycznie">
            <a:extLst>
              <a:ext uri="{FF2B5EF4-FFF2-40B4-BE49-F238E27FC236}">
                <a16:creationId xmlns:a16="http://schemas.microsoft.com/office/drawing/2014/main" id="{D40CE122-9A48-547D-9AAA-59E56D244173}"/>
              </a:ext>
            </a:extLst>
          </p:cNvPr>
          <p:cNvPicPr>
            <a:picLocks noChangeAspect="1"/>
          </p:cNvPicPr>
          <p:nvPr/>
        </p:nvPicPr>
        <p:blipFill rotWithShape="1">
          <a:blip r:embed="rId6"/>
          <a:srcRect l="14986" r="18320"/>
          <a:stretch/>
        </p:blipFill>
        <p:spPr>
          <a:xfrm>
            <a:off x="8876811" y="648137"/>
            <a:ext cx="2631084" cy="5259998"/>
          </a:xfrm>
          <a:prstGeom prst="rect">
            <a:avLst/>
          </a:prstGeom>
        </p:spPr>
      </p:pic>
      <p:sp>
        <p:nvSpPr>
          <p:cNvPr id="122" name="Freeform 11">
            <a:extLst>
              <a:ext uri="{FF2B5EF4-FFF2-40B4-BE49-F238E27FC236}">
                <a16:creationId xmlns:a16="http://schemas.microsoft.com/office/drawing/2014/main" id="{AF67D081-FD42-4C44-AA53-2FB802001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957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9"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0"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1"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2"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3"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4"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5"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6"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7"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8"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9"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0"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2" name="Group 31">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3"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4"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5"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6"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7"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8"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9"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0"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1"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2"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3"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4"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6" name="Rectangle 45">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8"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50" name="Rectangle 49">
            <a:extLst>
              <a:ext uri="{FF2B5EF4-FFF2-40B4-BE49-F238E27FC236}">
                <a16:creationId xmlns:a16="http://schemas.microsoft.com/office/drawing/2014/main" id="{0C8B6C4B-A867-4D7E-9851-29BB2D603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E8BA9544-1E28-9AC9-FD1A-096E02874E26}"/>
              </a:ext>
            </a:extLst>
          </p:cNvPr>
          <p:cNvSpPr>
            <a:spLocks noGrp="1"/>
          </p:cNvSpPr>
          <p:nvPr>
            <p:ph type="title"/>
          </p:nvPr>
        </p:nvSpPr>
        <p:spPr>
          <a:xfrm>
            <a:off x="649224" y="645106"/>
            <a:ext cx="3650279" cy="1259894"/>
          </a:xfrm>
        </p:spPr>
        <p:txBody>
          <a:bodyPr vert="horz" lIns="91440" tIns="45720" rIns="91440" bIns="45720" rtlCol="0" anchor="t">
            <a:normAutofit/>
          </a:bodyPr>
          <a:lstStyle/>
          <a:p>
            <a:endParaRPr lang="en-US"/>
          </a:p>
        </p:txBody>
      </p:sp>
      <p:sp>
        <p:nvSpPr>
          <p:cNvPr id="52" name="Rectangle 51">
            <a:extLst>
              <a:ext uri="{FF2B5EF4-FFF2-40B4-BE49-F238E27FC236}">
                <a16:creationId xmlns:a16="http://schemas.microsoft.com/office/drawing/2014/main" id="{470BD5D9-CDC5-465C-9E25-2EB0249FE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4" name="Freeform 11">
            <a:extLst>
              <a:ext uri="{FF2B5EF4-FFF2-40B4-BE49-F238E27FC236}">
                <a16:creationId xmlns:a16="http://schemas.microsoft.com/office/drawing/2014/main" id="{9185F495-8EFA-407B-AAD7-A2F52AE2C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tekst&#10;&#10;Opis wygenerowany automatycznie">
            <a:extLst>
              <a:ext uri="{FF2B5EF4-FFF2-40B4-BE49-F238E27FC236}">
                <a16:creationId xmlns:a16="http://schemas.microsoft.com/office/drawing/2014/main" id="{3DF74328-2A81-0787-8728-819923C8F654}"/>
              </a:ext>
            </a:extLst>
          </p:cNvPr>
          <p:cNvPicPr>
            <a:picLocks noGrp="1" noChangeAspect="1"/>
          </p:cNvPicPr>
          <p:nvPr>
            <p:ph sz="half" idx="1"/>
          </p:nvPr>
        </p:nvPicPr>
        <p:blipFill>
          <a:blip r:embed="rId2"/>
          <a:stretch>
            <a:fillRect/>
          </a:stretch>
        </p:blipFill>
        <p:spPr>
          <a:xfrm>
            <a:off x="9535" y="3737"/>
            <a:ext cx="12196300" cy="6859975"/>
          </a:xfrm>
        </p:spPr>
      </p:pic>
      <p:pic>
        <p:nvPicPr>
          <p:cNvPr id="3" name="Obraz 3" descr="Obraz zawierający tekst&#10;&#10;Opis wygenerowany automatycznie">
            <a:extLst>
              <a:ext uri="{FF2B5EF4-FFF2-40B4-BE49-F238E27FC236}">
                <a16:creationId xmlns:a16="http://schemas.microsoft.com/office/drawing/2014/main" id="{D53E3E31-AC27-6904-A3F4-015BD3B47A97}"/>
              </a:ext>
            </a:extLst>
          </p:cNvPr>
          <p:cNvPicPr>
            <a:picLocks noGrp="1" noChangeAspect="1"/>
          </p:cNvPicPr>
          <p:nvPr>
            <p:ph sz="half" idx="2"/>
          </p:nvPr>
        </p:nvPicPr>
        <p:blipFill rotWithShape="1">
          <a:blip r:embed="rId3"/>
          <a:srcRect l="7525" r="6976" b="1"/>
          <a:stretch/>
        </p:blipFill>
        <p:spPr>
          <a:xfrm>
            <a:off x="8127620" y="913250"/>
            <a:ext cx="3229883" cy="5035030"/>
          </a:xfrm>
          <a:prstGeom prst="rect">
            <a:avLst/>
          </a:prstGeom>
        </p:spPr>
      </p:pic>
    </p:spTree>
    <p:extLst>
      <p:ext uri="{BB962C8B-B14F-4D97-AF65-F5344CB8AC3E}">
        <p14:creationId xmlns:p14="http://schemas.microsoft.com/office/powerpoint/2010/main" val="2033338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02FF6E1-A4CD-1726-855A-64370722F090}"/>
              </a:ext>
            </a:extLst>
          </p:cNvPr>
          <p:cNvSpPr>
            <a:spLocks noGrp="1"/>
          </p:cNvSpPr>
          <p:nvPr>
            <p:ph type="title"/>
          </p:nvPr>
        </p:nvSpPr>
        <p:spPr/>
        <p:txBody>
          <a:bodyPr/>
          <a:lstStyle/>
          <a:p>
            <a:endParaRPr lang="pl-PL"/>
          </a:p>
        </p:txBody>
      </p:sp>
      <p:pic>
        <p:nvPicPr>
          <p:cNvPr id="7" name="Obraz 7">
            <a:extLst>
              <a:ext uri="{FF2B5EF4-FFF2-40B4-BE49-F238E27FC236}">
                <a16:creationId xmlns:a16="http://schemas.microsoft.com/office/drawing/2014/main" id="{1D630B16-B2D7-3520-F01C-985571D81661}"/>
              </a:ext>
            </a:extLst>
          </p:cNvPr>
          <p:cNvPicPr>
            <a:picLocks noGrp="1" noChangeAspect="1"/>
          </p:cNvPicPr>
          <p:nvPr>
            <p:ph sz="half" idx="2"/>
          </p:nvPr>
        </p:nvPicPr>
        <p:blipFill>
          <a:blip r:embed="rId2"/>
          <a:stretch>
            <a:fillRect/>
          </a:stretch>
        </p:blipFill>
        <p:spPr>
          <a:xfrm>
            <a:off x="-628" y="3790"/>
            <a:ext cx="12195801" cy="6855673"/>
          </a:xfrm>
        </p:spPr>
      </p:pic>
      <p:sp>
        <p:nvSpPr>
          <p:cNvPr id="6" name="Symbol zastępczy zawartości 5">
            <a:extLst>
              <a:ext uri="{FF2B5EF4-FFF2-40B4-BE49-F238E27FC236}">
                <a16:creationId xmlns:a16="http://schemas.microsoft.com/office/drawing/2014/main" id="{C870B5E5-C51D-BB01-0964-3EF612B6CE60}"/>
              </a:ext>
            </a:extLst>
          </p:cNvPr>
          <p:cNvSpPr>
            <a:spLocks noGrp="1"/>
          </p:cNvSpPr>
          <p:nvPr>
            <p:ph sz="half" idx="1"/>
          </p:nvPr>
        </p:nvSpPr>
        <p:spPr/>
        <p:txBody>
          <a:bodyPr/>
          <a:lstStyle/>
          <a:p>
            <a:endParaRPr lang="pl-PL"/>
          </a:p>
        </p:txBody>
      </p:sp>
    </p:spTree>
    <p:extLst>
      <p:ext uri="{BB962C8B-B14F-4D97-AF65-F5344CB8AC3E}">
        <p14:creationId xmlns:p14="http://schemas.microsoft.com/office/powerpoint/2010/main" val="900537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469D08F-C4D5-5F12-E557-6626086197A8}"/>
              </a:ext>
            </a:extLst>
          </p:cNvPr>
          <p:cNvSpPr>
            <a:spLocks noGrp="1"/>
          </p:cNvSpPr>
          <p:nvPr>
            <p:ph type="title"/>
          </p:nvPr>
        </p:nvSpPr>
        <p:spPr/>
        <p:txBody>
          <a:bodyPr/>
          <a:lstStyle/>
          <a:p>
            <a:endParaRPr lang="pl-PL"/>
          </a:p>
        </p:txBody>
      </p:sp>
      <p:pic>
        <p:nvPicPr>
          <p:cNvPr id="7" name="Obraz 7">
            <a:extLst>
              <a:ext uri="{FF2B5EF4-FFF2-40B4-BE49-F238E27FC236}">
                <a16:creationId xmlns:a16="http://schemas.microsoft.com/office/drawing/2014/main" id="{7B38AAB8-EE86-F87F-52CF-D374F9FDFA8A}"/>
              </a:ext>
            </a:extLst>
          </p:cNvPr>
          <p:cNvPicPr>
            <a:picLocks noGrp="1" noChangeAspect="1"/>
          </p:cNvPicPr>
          <p:nvPr>
            <p:ph sz="half" idx="2"/>
          </p:nvPr>
        </p:nvPicPr>
        <p:blipFill>
          <a:blip r:embed="rId2"/>
          <a:stretch>
            <a:fillRect/>
          </a:stretch>
        </p:blipFill>
        <p:spPr>
          <a:xfrm>
            <a:off x="-628" y="3790"/>
            <a:ext cx="12195801" cy="6855673"/>
          </a:xfrm>
        </p:spPr>
      </p:pic>
      <p:sp>
        <p:nvSpPr>
          <p:cNvPr id="6" name="Symbol zastępczy zawartości 5">
            <a:extLst>
              <a:ext uri="{FF2B5EF4-FFF2-40B4-BE49-F238E27FC236}">
                <a16:creationId xmlns:a16="http://schemas.microsoft.com/office/drawing/2014/main" id="{DB106BB9-26F6-2976-0CAE-06305F23611F}"/>
              </a:ext>
            </a:extLst>
          </p:cNvPr>
          <p:cNvSpPr>
            <a:spLocks noGrp="1"/>
          </p:cNvSpPr>
          <p:nvPr>
            <p:ph sz="half" idx="1"/>
          </p:nvPr>
        </p:nvSpPr>
        <p:spPr/>
        <p:txBody>
          <a:bodyPr/>
          <a:lstStyle/>
          <a:p>
            <a:endParaRPr lang="pl-PL"/>
          </a:p>
        </p:txBody>
      </p:sp>
    </p:spTree>
    <p:extLst>
      <p:ext uri="{BB962C8B-B14F-4D97-AF65-F5344CB8AC3E}">
        <p14:creationId xmlns:p14="http://schemas.microsoft.com/office/powerpoint/2010/main" val="2043470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5395571-7190-561D-DA10-C6EA8E58C13E}"/>
              </a:ext>
            </a:extLst>
          </p:cNvPr>
          <p:cNvSpPr>
            <a:spLocks noGrp="1"/>
          </p:cNvSpPr>
          <p:nvPr>
            <p:ph type="title"/>
          </p:nvPr>
        </p:nvSpPr>
        <p:spPr/>
        <p:txBody>
          <a:bodyPr/>
          <a:lstStyle/>
          <a:p>
            <a:endParaRPr lang="pl-PL"/>
          </a:p>
        </p:txBody>
      </p:sp>
      <p:pic>
        <p:nvPicPr>
          <p:cNvPr id="7" name="Obraz 7">
            <a:extLst>
              <a:ext uri="{FF2B5EF4-FFF2-40B4-BE49-F238E27FC236}">
                <a16:creationId xmlns:a16="http://schemas.microsoft.com/office/drawing/2014/main" id="{301EAF33-25B7-A17C-C702-82BB279AC688}"/>
              </a:ext>
            </a:extLst>
          </p:cNvPr>
          <p:cNvPicPr>
            <a:picLocks noGrp="1" noChangeAspect="1"/>
          </p:cNvPicPr>
          <p:nvPr>
            <p:ph sz="half" idx="2"/>
          </p:nvPr>
        </p:nvPicPr>
        <p:blipFill>
          <a:blip r:embed="rId2"/>
          <a:stretch>
            <a:fillRect/>
          </a:stretch>
        </p:blipFill>
        <p:spPr>
          <a:xfrm>
            <a:off x="-628" y="3790"/>
            <a:ext cx="12197062" cy="6853151"/>
          </a:xfrm>
        </p:spPr>
      </p:pic>
      <p:sp>
        <p:nvSpPr>
          <p:cNvPr id="6" name="Symbol zastępczy zawartości 5">
            <a:extLst>
              <a:ext uri="{FF2B5EF4-FFF2-40B4-BE49-F238E27FC236}">
                <a16:creationId xmlns:a16="http://schemas.microsoft.com/office/drawing/2014/main" id="{EE52BA56-8201-DC9A-3513-7FCD18074841}"/>
              </a:ext>
            </a:extLst>
          </p:cNvPr>
          <p:cNvSpPr>
            <a:spLocks noGrp="1"/>
          </p:cNvSpPr>
          <p:nvPr>
            <p:ph sz="half" idx="1"/>
          </p:nvPr>
        </p:nvSpPr>
        <p:spPr/>
        <p:txBody>
          <a:bodyPr/>
          <a:lstStyle/>
          <a:p>
            <a:endParaRPr lang="pl-PL"/>
          </a:p>
        </p:txBody>
      </p:sp>
    </p:spTree>
    <p:extLst>
      <p:ext uri="{BB962C8B-B14F-4D97-AF65-F5344CB8AC3E}">
        <p14:creationId xmlns:p14="http://schemas.microsoft.com/office/powerpoint/2010/main" val="3844186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6" name="Group 25">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7"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8"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2"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3"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4"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5"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6"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7"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8"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0" name="Rectangle 39">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4" name="Rectangle 43">
            <a:extLst>
              <a:ext uri="{FF2B5EF4-FFF2-40B4-BE49-F238E27FC236}">
                <a16:creationId xmlns:a16="http://schemas.microsoft.com/office/drawing/2014/main" id="{0C8B6C4B-A867-4D7E-9851-29BB2D603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ED38A4A5-52DC-2765-D9D2-43BB36E664D1}"/>
              </a:ext>
            </a:extLst>
          </p:cNvPr>
          <p:cNvSpPr>
            <a:spLocks noGrp="1"/>
          </p:cNvSpPr>
          <p:nvPr>
            <p:ph type="title"/>
          </p:nvPr>
        </p:nvSpPr>
        <p:spPr>
          <a:xfrm>
            <a:off x="649224" y="645106"/>
            <a:ext cx="3650279" cy="1259894"/>
          </a:xfrm>
        </p:spPr>
        <p:txBody>
          <a:bodyPr vert="horz" lIns="91440" tIns="45720" rIns="91440" bIns="45720" rtlCol="0" anchor="t">
            <a:normAutofit/>
          </a:bodyPr>
          <a:lstStyle/>
          <a:p>
            <a:endParaRPr lang="en-US"/>
          </a:p>
        </p:txBody>
      </p:sp>
      <p:sp>
        <p:nvSpPr>
          <p:cNvPr id="46" name="Rectangle 45">
            <a:extLst>
              <a:ext uri="{FF2B5EF4-FFF2-40B4-BE49-F238E27FC236}">
                <a16:creationId xmlns:a16="http://schemas.microsoft.com/office/drawing/2014/main" id="{470BD5D9-CDC5-465C-9E25-2EB0249FE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4" name="Obraz 5" descr="Obraz zawierający tekst, osoba, stół, wewnątrz&#10;&#10;Opis wygenerowany automatycznie">
            <a:extLst>
              <a:ext uri="{FF2B5EF4-FFF2-40B4-BE49-F238E27FC236}">
                <a16:creationId xmlns:a16="http://schemas.microsoft.com/office/drawing/2014/main" id="{9DFD9B25-0DC8-C363-48DE-2C0A6A7E10AA}"/>
              </a:ext>
            </a:extLst>
          </p:cNvPr>
          <p:cNvPicPr>
            <a:picLocks noGrp="1" noChangeAspect="1"/>
          </p:cNvPicPr>
          <p:nvPr>
            <p:ph sz="half" idx="1"/>
          </p:nvPr>
        </p:nvPicPr>
        <p:blipFill>
          <a:blip r:embed="rId2"/>
          <a:stretch>
            <a:fillRect/>
          </a:stretch>
        </p:blipFill>
        <p:spPr>
          <a:xfrm>
            <a:off x="4433625" y="633644"/>
            <a:ext cx="3621657" cy="525540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az 5" descr="Obraz zawierający tekst, wewnątrz, ściana, podłoże&#10;&#10;Opis wygenerowany automatycznie">
            <a:extLst>
              <a:ext uri="{FF2B5EF4-FFF2-40B4-BE49-F238E27FC236}">
                <a16:creationId xmlns:a16="http://schemas.microsoft.com/office/drawing/2014/main" id="{53624B6C-DAB2-1FA4-BFA2-6C0CBA1D951B}"/>
              </a:ext>
            </a:extLst>
          </p:cNvPr>
          <p:cNvPicPr>
            <a:picLocks noGrp="1" noChangeAspect="1"/>
          </p:cNvPicPr>
          <p:nvPr>
            <p:ph sz="half" idx="2"/>
          </p:nvPr>
        </p:nvPicPr>
        <p:blipFill rotWithShape="1">
          <a:blip r:embed="rId3"/>
          <a:srcRect l="18801" r="33104" b="-3"/>
          <a:stretch/>
        </p:blipFill>
        <p:spPr>
          <a:xfrm>
            <a:off x="521005" y="636113"/>
            <a:ext cx="3394513" cy="525676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az 5" descr="Obraz zawierający tekst, osoba, wewnątrz, kobieta&#10;&#10;Opis wygenerowany automatycznie">
            <a:extLst>
              <a:ext uri="{FF2B5EF4-FFF2-40B4-BE49-F238E27FC236}">
                <a16:creationId xmlns:a16="http://schemas.microsoft.com/office/drawing/2014/main" id="{89E0CF6B-83D3-C01C-4CF0-1B1634BB6322}"/>
              </a:ext>
            </a:extLst>
          </p:cNvPr>
          <p:cNvPicPr>
            <a:picLocks noChangeAspect="1"/>
          </p:cNvPicPr>
          <p:nvPr/>
        </p:nvPicPr>
        <p:blipFill rotWithShape="1">
          <a:blip r:embed="rId4"/>
          <a:srcRect l="26428" r="25261" b="-3"/>
          <a:stretch/>
        </p:blipFill>
        <p:spPr>
          <a:xfrm>
            <a:off x="8522840" y="640080"/>
            <a:ext cx="3395275" cy="527114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8" name="Freeform 11">
            <a:extLst>
              <a:ext uri="{FF2B5EF4-FFF2-40B4-BE49-F238E27FC236}">
                <a16:creationId xmlns:a16="http://schemas.microsoft.com/office/drawing/2014/main" id="{9185F495-8EFA-407B-AAD7-A2F52AE2C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344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6">
            <a:extLst>
              <a:ext uri="{FF2B5EF4-FFF2-40B4-BE49-F238E27FC236}">
                <a16:creationId xmlns:a16="http://schemas.microsoft.com/office/drawing/2014/main" id="{6538C979-F14E-4C6B-BE04-38CC5D7C1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2" name="Tytuł 1">
            <a:extLst>
              <a:ext uri="{FF2B5EF4-FFF2-40B4-BE49-F238E27FC236}">
                <a16:creationId xmlns:a16="http://schemas.microsoft.com/office/drawing/2014/main" id="{19B9D294-B2E4-EEC9-A837-71B58A7FA8CF}"/>
              </a:ext>
            </a:extLst>
          </p:cNvPr>
          <p:cNvSpPr>
            <a:spLocks noGrp="1"/>
          </p:cNvSpPr>
          <p:nvPr>
            <p:ph type="title"/>
          </p:nvPr>
        </p:nvSpPr>
        <p:spPr>
          <a:xfrm>
            <a:off x="2589213" y="116936"/>
            <a:ext cx="8915399" cy="823448"/>
          </a:xfrm>
        </p:spPr>
        <p:txBody>
          <a:bodyPr vert="horz" lIns="91440" tIns="45720" rIns="91440" bIns="45720" rtlCol="0" anchor="b">
            <a:normAutofit/>
          </a:bodyPr>
          <a:lstStyle/>
          <a:p>
            <a:pPr algn="ctr"/>
            <a:r>
              <a:rPr lang="en-US" sz="4400" b="1"/>
              <a:t>Project work </a:t>
            </a:r>
            <a:endParaRPr lang="pl-PL" b="1"/>
          </a:p>
        </p:txBody>
      </p:sp>
      <p:sp>
        <p:nvSpPr>
          <p:cNvPr id="4" name="Symbol zastępczy zawartości 3">
            <a:extLst>
              <a:ext uri="{FF2B5EF4-FFF2-40B4-BE49-F238E27FC236}">
                <a16:creationId xmlns:a16="http://schemas.microsoft.com/office/drawing/2014/main" id="{4EC15813-CB2F-DE72-EAAC-39E9F39211E6}"/>
              </a:ext>
            </a:extLst>
          </p:cNvPr>
          <p:cNvSpPr>
            <a:spLocks noGrp="1"/>
          </p:cNvSpPr>
          <p:nvPr>
            <p:ph sz="half" idx="2"/>
          </p:nvPr>
        </p:nvSpPr>
        <p:spPr>
          <a:xfrm>
            <a:off x="2100383" y="1184798"/>
            <a:ext cx="8915399" cy="522754"/>
          </a:xfrm>
        </p:spPr>
        <p:txBody>
          <a:bodyPr vert="horz" lIns="91440" tIns="45720" rIns="91440" bIns="45720" rtlCol="0" anchor="t">
            <a:normAutofit fontScale="85000" lnSpcReduction="10000"/>
          </a:bodyPr>
          <a:lstStyle/>
          <a:p>
            <a:pPr marL="0" indent="0" algn="ctr">
              <a:buNone/>
            </a:pPr>
            <a:r>
              <a:rPr lang="en-US" sz="2000">
                <a:solidFill>
                  <a:schemeClr val="tx1"/>
                </a:solidFill>
              </a:rPr>
              <a:t>We have prepared posters about biodiversity and sustainable development. </a:t>
            </a:r>
            <a:r>
              <a:rPr lang="en-US" sz="2000">
                <a:solidFill>
                  <a:schemeClr val="tx1">
                    <a:lumMod val="65000"/>
                    <a:lumOff val="35000"/>
                  </a:schemeClr>
                </a:solidFill>
              </a:rPr>
              <a:t> </a:t>
            </a:r>
            <a:endParaRPr lang="pl-PL">
              <a:solidFill>
                <a:schemeClr val="tx1">
                  <a:lumMod val="65000"/>
                  <a:lumOff val="35000"/>
                </a:schemeClr>
              </a:solidFill>
            </a:endParaRPr>
          </a:p>
        </p:txBody>
      </p:sp>
      <p:pic>
        <p:nvPicPr>
          <p:cNvPr id="3" name="Obraz 5" descr="Obraz zawierający tekst, osoba, wewnątrz, stół&#10;&#10;Opis wygenerowany automatycznie">
            <a:extLst>
              <a:ext uri="{FF2B5EF4-FFF2-40B4-BE49-F238E27FC236}">
                <a16:creationId xmlns:a16="http://schemas.microsoft.com/office/drawing/2014/main" id="{411E3901-2FC1-F81B-CE2C-1C4E0EF26D33}"/>
              </a:ext>
            </a:extLst>
          </p:cNvPr>
          <p:cNvPicPr>
            <a:picLocks noChangeAspect="1"/>
          </p:cNvPicPr>
          <p:nvPr/>
        </p:nvPicPr>
        <p:blipFill rotWithShape="1">
          <a:blip r:embed="rId2"/>
          <a:srcRect r="-1" b="33927"/>
          <a:stretch/>
        </p:blipFill>
        <p:spPr>
          <a:xfrm>
            <a:off x="1554042" y="2460888"/>
            <a:ext cx="4375837" cy="385497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Obraz 5" descr="Obraz zawierający tekst, osoba, stół, computer&#10;&#10;Opis wygenerowany automatycznie">
            <a:extLst>
              <a:ext uri="{FF2B5EF4-FFF2-40B4-BE49-F238E27FC236}">
                <a16:creationId xmlns:a16="http://schemas.microsoft.com/office/drawing/2014/main" id="{CC7C2CBC-585D-FB01-67A2-4759EE04566C}"/>
              </a:ext>
            </a:extLst>
          </p:cNvPr>
          <p:cNvPicPr>
            <a:picLocks noGrp="1" noChangeAspect="1"/>
          </p:cNvPicPr>
          <p:nvPr>
            <p:ph sz="half" idx="1"/>
          </p:nvPr>
        </p:nvPicPr>
        <p:blipFill rotWithShape="1">
          <a:blip r:embed="rId3"/>
          <a:srcRect r="-1" b="33927"/>
          <a:stretch/>
        </p:blipFill>
        <p:spPr>
          <a:xfrm>
            <a:off x="6812473" y="2457747"/>
            <a:ext cx="4375836" cy="385497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36946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8" name="Group 48">
            <a:extLst>
              <a:ext uri="{FF2B5EF4-FFF2-40B4-BE49-F238E27FC236}">
                <a16:creationId xmlns:a16="http://schemas.microsoft.com/office/drawing/2014/main" id="{F8A8AD26-C06F-49CE-AB92-7F05D0BD88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0" name="Freeform 11">
              <a:extLst>
                <a:ext uri="{FF2B5EF4-FFF2-40B4-BE49-F238E27FC236}">
                  <a16:creationId xmlns:a16="http://schemas.microsoft.com/office/drawing/2014/main" id="{7B9CA4A4-3706-4BBC-920D-10B61E903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1" name="Freeform 12">
              <a:extLst>
                <a:ext uri="{FF2B5EF4-FFF2-40B4-BE49-F238E27FC236}">
                  <a16:creationId xmlns:a16="http://schemas.microsoft.com/office/drawing/2014/main" id="{E9AEFAD7-4DC0-4775-B278-443CAC864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2" name="Freeform 13">
              <a:extLst>
                <a:ext uri="{FF2B5EF4-FFF2-40B4-BE49-F238E27FC236}">
                  <a16:creationId xmlns:a16="http://schemas.microsoft.com/office/drawing/2014/main" id="{95A2EB89-70BA-48F4-BAFF-2C75612915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3" name="Freeform 14">
              <a:extLst>
                <a:ext uri="{FF2B5EF4-FFF2-40B4-BE49-F238E27FC236}">
                  <a16:creationId xmlns:a16="http://schemas.microsoft.com/office/drawing/2014/main" id="{7F9F7D8E-8CDE-4DC5-85E8-4E0627B10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4" name="Freeform 15">
              <a:extLst>
                <a:ext uri="{FF2B5EF4-FFF2-40B4-BE49-F238E27FC236}">
                  <a16:creationId xmlns:a16="http://schemas.microsoft.com/office/drawing/2014/main" id="{393A9604-57DC-435F-8D02-267C0E3FEE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5" name="Freeform 16">
              <a:extLst>
                <a:ext uri="{FF2B5EF4-FFF2-40B4-BE49-F238E27FC236}">
                  <a16:creationId xmlns:a16="http://schemas.microsoft.com/office/drawing/2014/main" id="{BF551FAC-C8A0-424D-A9AB-B4D87ED05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6" name="Freeform 17">
              <a:extLst>
                <a:ext uri="{FF2B5EF4-FFF2-40B4-BE49-F238E27FC236}">
                  <a16:creationId xmlns:a16="http://schemas.microsoft.com/office/drawing/2014/main" id="{5FC7B832-CD9A-475E-A23A-282E2D9D2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7" name="Freeform 18">
              <a:extLst>
                <a:ext uri="{FF2B5EF4-FFF2-40B4-BE49-F238E27FC236}">
                  <a16:creationId xmlns:a16="http://schemas.microsoft.com/office/drawing/2014/main" id="{3405D3F7-11EB-4F41-842F-BC30C5BA7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8" name="Freeform 19">
              <a:extLst>
                <a:ext uri="{FF2B5EF4-FFF2-40B4-BE49-F238E27FC236}">
                  <a16:creationId xmlns:a16="http://schemas.microsoft.com/office/drawing/2014/main" id="{85045B1A-5280-45D4-8595-463F1366A9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9" name="Freeform 20">
              <a:extLst>
                <a:ext uri="{FF2B5EF4-FFF2-40B4-BE49-F238E27FC236}">
                  <a16:creationId xmlns:a16="http://schemas.microsoft.com/office/drawing/2014/main" id="{059FB722-E5B1-4CB5-8D09-E3AC70209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0" name="Freeform 21">
              <a:extLst>
                <a:ext uri="{FF2B5EF4-FFF2-40B4-BE49-F238E27FC236}">
                  <a16:creationId xmlns:a16="http://schemas.microsoft.com/office/drawing/2014/main" id="{2AF74CE9-4009-4B55-851A-6EC1419CD5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1" name="Freeform 22">
              <a:extLst>
                <a:ext uri="{FF2B5EF4-FFF2-40B4-BE49-F238E27FC236}">
                  <a16:creationId xmlns:a16="http://schemas.microsoft.com/office/drawing/2014/main" id="{0A77AB78-F870-4BCC-8746-488F0E09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9" name="Group 62">
            <a:extLst>
              <a:ext uri="{FF2B5EF4-FFF2-40B4-BE49-F238E27FC236}">
                <a16:creationId xmlns:a16="http://schemas.microsoft.com/office/drawing/2014/main" id="{1C50F7A2-3BDC-423D-85F1-EE031C2145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4" name="Freeform 27">
              <a:extLst>
                <a:ext uri="{FF2B5EF4-FFF2-40B4-BE49-F238E27FC236}">
                  <a16:creationId xmlns:a16="http://schemas.microsoft.com/office/drawing/2014/main" id="{80C7F85B-CE12-4F37-A66A-31DF1991FE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5" name="Freeform 28">
              <a:extLst>
                <a:ext uri="{FF2B5EF4-FFF2-40B4-BE49-F238E27FC236}">
                  <a16:creationId xmlns:a16="http://schemas.microsoft.com/office/drawing/2014/main" id="{7E391A02-6C84-4F20-8784-AD1AB8279F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6" name="Freeform 29">
              <a:extLst>
                <a:ext uri="{FF2B5EF4-FFF2-40B4-BE49-F238E27FC236}">
                  <a16:creationId xmlns:a16="http://schemas.microsoft.com/office/drawing/2014/main" id="{674CF377-E511-4F42-9D68-51CB4191E5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7" name="Freeform 30">
              <a:extLst>
                <a:ext uri="{FF2B5EF4-FFF2-40B4-BE49-F238E27FC236}">
                  <a16:creationId xmlns:a16="http://schemas.microsoft.com/office/drawing/2014/main" id="{14119359-AB96-4A01-A096-ABCC56101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8" name="Freeform 31">
              <a:extLst>
                <a:ext uri="{FF2B5EF4-FFF2-40B4-BE49-F238E27FC236}">
                  <a16:creationId xmlns:a16="http://schemas.microsoft.com/office/drawing/2014/main" id="{6753D864-28A5-4E32-91E5-AD7C721A4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9" name="Freeform 32">
              <a:extLst>
                <a:ext uri="{FF2B5EF4-FFF2-40B4-BE49-F238E27FC236}">
                  <a16:creationId xmlns:a16="http://schemas.microsoft.com/office/drawing/2014/main" id="{70B3E479-AB6A-4B12-A3D5-B2D3B3DA22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0" name="Freeform 33">
              <a:extLst>
                <a:ext uri="{FF2B5EF4-FFF2-40B4-BE49-F238E27FC236}">
                  <a16:creationId xmlns:a16="http://schemas.microsoft.com/office/drawing/2014/main" id="{7FBAB753-F3BA-478C-8E6C-EEFD4D17C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1" name="Freeform 34">
              <a:extLst>
                <a:ext uri="{FF2B5EF4-FFF2-40B4-BE49-F238E27FC236}">
                  <a16:creationId xmlns:a16="http://schemas.microsoft.com/office/drawing/2014/main" id="{47AD49C2-29A7-4BCF-AE3B-5DD422BA4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2" name="Freeform 35">
              <a:extLst>
                <a:ext uri="{FF2B5EF4-FFF2-40B4-BE49-F238E27FC236}">
                  <a16:creationId xmlns:a16="http://schemas.microsoft.com/office/drawing/2014/main" id="{A3FD5355-1EFB-4D0E-9041-7054C62C6F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3" name="Freeform 36">
              <a:extLst>
                <a:ext uri="{FF2B5EF4-FFF2-40B4-BE49-F238E27FC236}">
                  <a16:creationId xmlns:a16="http://schemas.microsoft.com/office/drawing/2014/main" id="{009C505D-91C5-4318-AB8A-1983EE775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4" name="Freeform 37">
              <a:extLst>
                <a:ext uri="{FF2B5EF4-FFF2-40B4-BE49-F238E27FC236}">
                  <a16:creationId xmlns:a16="http://schemas.microsoft.com/office/drawing/2014/main" id="{A141DF61-1492-46DA-B3A9-0E8357DF4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5" name="Freeform 38">
              <a:extLst>
                <a:ext uri="{FF2B5EF4-FFF2-40B4-BE49-F238E27FC236}">
                  <a16:creationId xmlns:a16="http://schemas.microsoft.com/office/drawing/2014/main" id="{0823937D-506D-4FE0-8DA8-FFFA280C31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0" name="Rectangle 76">
            <a:extLst>
              <a:ext uri="{FF2B5EF4-FFF2-40B4-BE49-F238E27FC236}">
                <a16:creationId xmlns:a16="http://schemas.microsoft.com/office/drawing/2014/main" id="{502A7C95-AB91-4503-A49F-FB44EDCBDC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1" name="Freeform 11">
            <a:extLst>
              <a:ext uri="{FF2B5EF4-FFF2-40B4-BE49-F238E27FC236}">
                <a16:creationId xmlns:a16="http://schemas.microsoft.com/office/drawing/2014/main" id="{36B23F17-5681-4D21-9841-77AB8B73E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ytuł 1">
            <a:extLst>
              <a:ext uri="{FF2B5EF4-FFF2-40B4-BE49-F238E27FC236}">
                <a16:creationId xmlns:a16="http://schemas.microsoft.com/office/drawing/2014/main" id="{91478778-C937-719F-15B5-530FC7E13E9C}"/>
              </a:ext>
            </a:extLst>
          </p:cNvPr>
          <p:cNvSpPr>
            <a:spLocks noGrp="1"/>
          </p:cNvSpPr>
          <p:nvPr>
            <p:ph type="title"/>
          </p:nvPr>
        </p:nvSpPr>
        <p:spPr>
          <a:xfrm>
            <a:off x="1687669" y="192789"/>
            <a:ext cx="4137059" cy="1280890"/>
          </a:xfrm>
        </p:spPr>
        <p:txBody>
          <a:bodyPr vert="horz" lIns="91440" tIns="45720" rIns="91440" bIns="45720" rtlCol="0" anchor="t">
            <a:normAutofit/>
          </a:bodyPr>
          <a:lstStyle/>
          <a:p>
            <a:pPr algn="ctr"/>
            <a:r>
              <a:rPr lang="en-US" sz="3200" b="1">
                <a:solidFill>
                  <a:schemeClr val="tx1"/>
                </a:solidFill>
              </a:rPr>
              <a:t>Project work </a:t>
            </a:r>
            <a:endParaRPr lang="pl-PL">
              <a:solidFill>
                <a:schemeClr val="tx1"/>
              </a:solidFill>
            </a:endParaRPr>
          </a:p>
        </p:txBody>
      </p:sp>
      <p:pic>
        <p:nvPicPr>
          <p:cNvPr id="7" name="Obraz 7" descr="Obraz zawierający tekst&#10;&#10;Opis wygenerowany automatycznie">
            <a:extLst>
              <a:ext uri="{FF2B5EF4-FFF2-40B4-BE49-F238E27FC236}">
                <a16:creationId xmlns:a16="http://schemas.microsoft.com/office/drawing/2014/main" id="{45E20992-5310-7B78-29C8-11172ED9E767}"/>
              </a:ext>
            </a:extLst>
          </p:cNvPr>
          <p:cNvPicPr>
            <a:picLocks noGrp="1" noChangeAspect="1"/>
          </p:cNvPicPr>
          <p:nvPr>
            <p:ph sz="half" idx="1"/>
          </p:nvPr>
        </p:nvPicPr>
        <p:blipFill>
          <a:blip r:embed="rId2"/>
          <a:stretch>
            <a:fillRect/>
          </a:stretch>
        </p:blipFill>
        <p:spPr>
          <a:xfrm>
            <a:off x="2169731" y="1212210"/>
            <a:ext cx="2746953" cy="472355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3" name="Rectangle 80">
            <a:extLst>
              <a:ext uri="{FF2B5EF4-FFF2-40B4-BE49-F238E27FC236}">
                <a16:creationId xmlns:a16="http://schemas.microsoft.com/office/drawing/2014/main" id="{14D3FC47-222E-4F44-B90D-2FE7588E8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3163" y="835131"/>
            <a:ext cx="2476817" cy="2548916"/>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6" descr="Obraz zawierający tekst, tablica suchościerna&#10;&#10;Opis wygenerowany automatycznie">
            <a:extLst>
              <a:ext uri="{FF2B5EF4-FFF2-40B4-BE49-F238E27FC236}">
                <a16:creationId xmlns:a16="http://schemas.microsoft.com/office/drawing/2014/main" id="{C8B7A9F8-E8D8-26BF-21C8-5832CA11E2FA}"/>
              </a:ext>
            </a:extLst>
          </p:cNvPr>
          <p:cNvPicPr>
            <a:picLocks noChangeAspect="1"/>
          </p:cNvPicPr>
          <p:nvPr/>
        </p:nvPicPr>
        <p:blipFill>
          <a:blip r:embed="rId3"/>
          <a:stretch>
            <a:fillRect/>
          </a:stretch>
        </p:blipFill>
        <p:spPr>
          <a:xfrm>
            <a:off x="6845353" y="1016280"/>
            <a:ext cx="1648820" cy="2198427"/>
          </a:xfrm>
          <a:prstGeom prst="rect">
            <a:avLst/>
          </a:prstGeom>
        </p:spPr>
      </p:pic>
      <p:sp>
        <p:nvSpPr>
          <p:cNvPr id="94" name="Rectangle 82">
            <a:extLst>
              <a:ext uri="{FF2B5EF4-FFF2-40B4-BE49-F238E27FC236}">
                <a16:creationId xmlns:a16="http://schemas.microsoft.com/office/drawing/2014/main" id="{49C717EE-5CA6-4E65-AA03-9781CDBC6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3560" y="835131"/>
            <a:ext cx="2476817" cy="2548916"/>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5">
            <a:extLst>
              <a:ext uri="{FF2B5EF4-FFF2-40B4-BE49-F238E27FC236}">
                <a16:creationId xmlns:a16="http://schemas.microsoft.com/office/drawing/2014/main" id="{0008B5D5-2FF2-336F-7098-EDBE1803EC21}"/>
              </a:ext>
            </a:extLst>
          </p:cNvPr>
          <p:cNvPicPr>
            <a:picLocks noGrp="1" noChangeAspect="1"/>
          </p:cNvPicPr>
          <p:nvPr>
            <p:ph sz="half" idx="2"/>
          </p:nvPr>
        </p:nvPicPr>
        <p:blipFill rotWithShape="1">
          <a:blip r:embed="rId4"/>
          <a:srcRect l="10295" r="21295" b="-1"/>
          <a:stretch/>
        </p:blipFill>
        <p:spPr>
          <a:xfrm>
            <a:off x="9664221" y="1016280"/>
            <a:ext cx="1154221" cy="2198427"/>
          </a:xfrm>
          <a:prstGeom prst="rect">
            <a:avLst/>
          </a:prstGeom>
        </p:spPr>
      </p:pic>
      <p:sp>
        <p:nvSpPr>
          <p:cNvPr id="95" name="Rectangle 84">
            <a:extLst>
              <a:ext uri="{FF2B5EF4-FFF2-40B4-BE49-F238E27FC236}">
                <a16:creationId xmlns:a16="http://schemas.microsoft.com/office/drawing/2014/main" id="{C3315F51-7DB1-481B-BEB0-C2972A038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3163" y="3565196"/>
            <a:ext cx="2476817" cy="2548916"/>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descr="Obraz zawierający tekst, wewnątrz&#10;&#10;Opis wygenerowany automatycznie">
            <a:extLst>
              <a:ext uri="{FF2B5EF4-FFF2-40B4-BE49-F238E27FC236}">
                <a16:creationId xmlns:a16="http://schemas.microsoft.com/office/drawing/2014/main" id="{79A85781-7A30-B98C-75A9-73057DB64EB8}"/>
              </a:ext>
            </a:extLst>
          </p:cNvPr>
          <p:cNvPicPr>
            <a:picLocks noChangeAspect="1"/>
          </p:cNvPicPr>
          <p:nvPr/>
        </p:nvPicPr>
        <p:blipFill rotWithShape="1">
          <a:blip r:embed="rId5"/>
          <a:srcRect r="-5" b="26377"/>
          <a:stretch/>
        </p:blipFill>
        <p:spPr>
          <a:xfrm>
            <a:off x="6596743" y="3792291"/>
            <a:ext cx="2146041" cy="2106534"/>
          </a:xfrm>
          <a:prstGeom prst="rect">
            <a:avLst/>
          </a:prstGeom>
        </p:spPr>
      </p:pic>
      <p:sp>
        <p:nvSpPr>
          <p:cNvPr id="87" name="Rectangle 86">
            <a:extLst>
              <a:ext uri="{FF2B5EF4-FFF2-40B4-BE49-F238E27FC236}">
                <a16:creationId xmlns:a16="http://schemas.microsoft.com/office/drawing/2014/main" id="{23496655-B913-4188-B56E-764EC61F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3560" y="3565196"/>
            <a:ext cx="2476817" cy="2548916"/>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5" descr="Obraz zawierający tekst, osoba, znak, ściana&#10;&#10;Opis wygenerowany automatycznie">
            <a:extLst>
              <a:ext uri="{FF2B5EF4-FFF2-40B4-BE49-F238E27FC236}">
                <a16:creationId xmlns:a16="http://schemas.microsoft.com/office/drawing/2014/main" id="{EC02B67D-C51D-69F3-5DC2-CD8BE05D0E5F}"/>
              </a:ext>
            </a:extLst>
          </p:cNvPr>
          <p:cNvPicPr>
            <a:picLocks noChangeAspect="1"/>
          </p:cNvPicPr>
          <p:nvPr/>
        </p:nvPicPr>
        <p:blipFill rotWithShape="1">
          <a:blip r:embed="rId6"/>
          <a:srcRect l="9501" r="14092"/>
          <a:stretch/>
        </p:blipFill>
        <p:spPr>
          <a:xfrm>
            <a:off x="9247140" y="3792297"/>
            <a:ext cx="2146041" cy="2106523"/>
          </a:xfrm>
          <a:prstGeom prst="rect">
            <a:avLst/>
          </a:prstGeom>
        </p:spPr>
      </p:pic>
    </p:spTree>
    <p:extLst>
      <p:ext uri="{BB962C8B-B14F-4D97-AF65-F5344CB8AC3E}">
        <p14:creationId xmlns:p14="http://schemas.microsoft.com/office/powerpoint/2010/main" val="3251576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2780DFF-3AF5-4F60-B2A3-AA766AD8B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BDA041F5-FB91-4FE3-8309-30F32C6A4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57041BDD-619A-42E7-9D5B-D932A5FDF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241A2EF5-5ECE-4EA6-A93F-1E2E86A896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ytuł 1">
            <a:extLst>
              <a:ext uri="{FF2B5EF4-FFF2-40B4-BE49-F238E27FC236}">
                <a16:creationId xmlns:a16="http://schemas.microsoft.com/office/drawing/2014/main" id="{52FD3896-984D-20DC-C21C-32CA406D7A9A}"/>
              </a:ext>
            </a:extLst>
          </p:cNvPr>
          <p:cNvSpPr>
            <a:spLocks noGrp="1"/>
          </p:cNvSpPr>
          <p:nvPr>
            <p:ph type="title"/>
          </p:nvPr>
        </p:nvSpPr>
        <p:spPr>
          <a:xfrm>
            <a:off x="1687670" y="624110"/>
            <a:ext cx="4097302" cy="1280890"/>
          </a:xfrm>
        </p:spPr>
        <p:txBody>
          <a:bodyPr vert="horz" lIns="91440" tIns="45720" rIns="91440" bIns="45720" rtlCol="0" anchor="t">
            <a:noAutofit/>
          </a:bodyPr>
          <a:lstStyle/>
          <a:p>
            <a:pPr algn="ctr"/>
            <a:r>
              <a:rPr lang="en-US" sz="4000" b="1"/>
              <a:t>A visit to the apple orchard</a:t>
            </a:r>
            <a:endParaRPr lang="pl-PL"/>
          </a:p>
        </p:txBody>
      </p:sp>
      <p:sp>
        <p:nvSpPr>
          <p:cNvPr id="3" name="Symbol zastępczy zawartości 2">
            <a:extLst>
              <a:ext uri="{FF2B5EF4-FFF2-40B4-BE49-F238E27FC236}">
                <a16:creationId xmlns:a16="http://schemas.microsoft.com/office/drawing/2014/main" id="{D1A3CDF1-D72C-C658-D1D1-9DFD29A136E7}"/>
              </a:ext>
            </a:extLst>
          </p:cNvPr>
          <p:cNvSpPr>
            <a:spLocks noGrp="1"/>
          </p:cNvSpPr>
          <p:nvPr>
            <p:ph sz="half" idx="1"/>
          </p:nvPr>
        </p:nvSpPr>
        <p:spPr>
          <a:xfrm>
            <a:off x="1425164" y="2766204"/>
            <a:ext cx="4097302" cy="3777622"/>
          </a:xfrm>
        </p:spPr>
        <p:txBody>
          <a:bodyPr vert="horz" lIns="91440" tIns="45720" rIns="91440" bIns="45720" rtlCol="0" anchor="t">
            <a:normAutofit/>
          </a:bodyPr>
          <a:lstStyle/>
          <a:p>
            <a:r>
              <a:rPr lang="en-US" sz="2000">
                <a:solidFill>
                  <a:schemeClr val="tx1"/>
                </a:solidFill>
              </a:rPr>
              <a:t>The youngest  pupils from our school visited an apple orchard where they learnt how to grow the apples and look after them </a:t>
            </a:r>
          </a:p>
          <a:p>
            <a:pPr marL="0" indent="0"/>
            <a:endParaRPr lang="en-US" sz="1600">
              <a:solidFill>
                <a:schemeClr val="tx1"/>
              </a:solidFill>
            </a:endParaRPr>
          </a:p>
        </p:txBody>
      </p:sp>
      <p:pic>
        <p:nvPicPr>
          <p:cNvPr id="4" name="Obraz 6" descr="Obraz zawierający trawa, drzewo, osoba, zewnętrzne&#10;&#10;Opis wygenerowany automatycznie">
            <a:extLst>
              <a:ext uri="{FF2B5EF4-FFF2-40B4-BE49-F238E27FC236}">
                <a16:creationId xmlns:a16="http://schemas.microsoft.com/office/drawing/2014/main" id="{80DA28B7-D621-DD28-1272-F1A9044F4789}"/>
              </a:ext>
            </a:extLst>
          </p:cNvPr>
          <p:cNvPicPr>
            <a:picLocks noChangeAspect="1"/>
          </p:cNvPicPr>
          <p:nvPr/>
        </p:nvPicPr>
        <p:blipFill rotWithShape="1">
          <a:blip r:embed="rId2"/>
          <a:srcRect t="1836" r="-1" b="-1"/>
          <a:stretch/>
        </p:blipFill>
        <p:spPr>
          <a:xfrm>
            <a:off x="6091918" y="10"/>
            <a:ext cx="6100081" cy="3383267"/>
          </a:xfrm>
          <a:prstGeom prst="rect">
            <a:avLst/>
          </a:prstGeom>
        </p:spPr>
      </p:pic>
      <p:pic>
        <p:nvPicPr>
          <p:cNvPr id="5" name="Obraz 5" descr="Obraz zawierający drzewo, trawa, zewnętrzne, osoba&#10;&#10;Opis wygenerowany automatycznie">
            <a:extLst>
              <a:ext uri="{FF2B5EF4-FFF2-40B4-BE49-F238E27FC236}">
                <a16:creationId xmlns:a16="http://schemas.microsoft.com/office/drawing/2014/main" id="{89696D84-3CAB-3D61-A25A-1B1A411D6233}"/>
              </a:ext>
            </a:extLst>
          </p:cNvPr>
          <p:cNvPicPr>
            <a:picLocks noGrp="1" noChangeAspect="1"/>
          </p:cNvPicPr>
          <p:nvPr>
            <p:ph sz="half" idx="2"/>
          </p:nvPr>
        </p:nvPicPr>
        <p:blipFill rotWithShape="1">
          <a:blip r:embed="rId3"/>
          <a:srcRect t="28428" r="4" b="8229"/>
          <a:stretch/>
        </p:blipFill>
        <p:spPr>
          <a:xfrm>
            <a:off x="6091919" y="3474721"/>
            <a:ext cx="3004319" cy="3383280"/>
          </a:xfrm>
          <a:prstGeom prst="rect">
            <a:avLst/>
          </a:prstGeom>
        </p:spPr>
      </p:pic>
      <p:pic>
        <p:nvPicPr>
          <p:cNvPr id="6" name="Obraz 6" descr="Obraz zawierający osoba, dziecko, wewnątrz, ściana&#10;&#10;Opis wygenerowany automatycznie">
            <a:extLst>
              <a:ext uri="{FF2B5EF4-FFF2-40B4-BE49-F238E27FC236}">
                <a16:creationId xmlns:a16="http://schemas.microsoft.com/office/drawing/2014/main" id="{88039E65-2E02-B55E-8DD2-1D328ED519A9}"/>
              </a:ext>
            </a:extLst>
          </p:cNvPr>
          <p:cNvPicPr>
            <a:picLocks noChangeAspect="1"/>
          </p:cNvPicPr>
          <p:nvPr/>
        </p:nvPicPr>
        <p:blipFill rotWithShape="1">
          <a:blip r:embed="rId4"/>
          <a:srcRect l="41162" r="8666" b="-2"/>
          <a:stretch/>
        </p:blipFill>
        <p:spPr>
          <a:xfrm>
            <a:off x="9187677" y="3474720"/>
            <a:ext cx="3004322" cy="3383286"/>
          </a:xfrm>
          <a:prstGeom prst="rect">
            <a:avLst/>
          </a:prstGeom>
        </p:spPr>
      </p:pic>
    </p:spTree>
    <p:extLst>
      <p:ext uri="{BB962C8B-B14F-4D97-AF65-F5344CB8AC3E}">
        <p14:creationId xmlns:p14="http://schemas.microsoft.com/office/powerpoint/2010/main" val="2486513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ytuł 1">
            <a:extLst>
              <a:ext uri="{FF2B5EF4-FFF2-40B4-BE49-F238E27FC236}">
                <a16:creationId xmlns:a16="http://schemas.microsoft.com/office/drawing/2014/main" id="{FD636D39-7B63-59B1-0EB1-AC8C29E6830F}"/>
              </a:ext>
            </a:extLst>
          </p:cNvPr>
          <p:cNvSpPr>
            <a:spLocks noGrp="1"/>
          </p:cNvSpPr>
          <p:nvPr>
            <p:ph type="title"/>
          </p:nvPr>
        </p:nvSpPr>
        <p:spPr>
          <a:xfrm>
            <a:off x="1687669" y="624110"/>
            <a:ext cx="4137059" cy="1280890"/>
          </a:xfrm>
        </p:spPr>
        <p:txBody>
          <a:bodyPr vert="horz" lIns="91440" tIns="45720" rIns="91440" bIns="45720" rtlCol="0" anchor="t">
            <a:noAutofit/>
          </a:bodyPr>
          <a:lstStyle/>
          <a:p>
            <a:pPr algn="ctr"/>
            <a:r>
              <a:rPr lang="en-US" sz="4000" b="1"/>
              <a:t>A visit to the organic farm</a:t>
            </a:r>
            <a:r>
              <a:rPr lang="en-US" sz="4000"/>
              <a:t> </a:t>
            </a:r>
            <a:endParaRPr lang="pl-PL"/>
          </a:p>
        </p:txBody>
      </p:sp>
      <p:sp>
        <p:nvSpPr>
          <p:cNvPr id="3" name="Symbol zastępczy zawartości 2">
            <a:extLst>
              <a:ext uri="{FF2B5EF4-FFF2-40B4-BE49-F238E27FC236}">
                <a16:creationId xmlns:a16="http://schemas.microsoft.com/office/drawing/2014/main" id="{F1A76066-A1E6-9095-85E7-859E43382CE5}"/>
              </a:ext>
            </a:extLst>
          </p:cNvPr>
          <p:cNvSpPr>
            <a:spLocks noGrp="1"/>
          </p:cNvSpPr>
          <p:nvPr>
            <p:ph sz="half" idx="1"/>
          </p:nvPr>
        </p:nvSpPr>
        <p:spPr>
          <a:xfrm>
            <a:off x="1324522" y="2306128"/>
            <a:ext cx="4140772" cy="3777622"/>
          </a:xfrm>
        </p:spPr>
        <p:txBody>
          <a:bodyPr vert="horz" lIns="91440" tIns="45720" rIns="91440" bIns="45720" rtlCol="0" anchor="t">
            <a:normAutofit/>
          </a:bodyPr>
          <a:lstStyle/>
          <a:p>
            <a:r>
              <a:rPr lang="en-US" sz="2000">
                <a:solidFill>
                  <a:schemeClr val="tx1"/>
                </a:solidFill>
              </a:rPr>
              <a:t>7th grade students had a chance to visit an organic farm situated near our school. </a:t>
            </a:r>
          </a:p>
          <a:p>
            <a:r>
              <a:rPr lang="en-US" sz="2000">
                <a:solidFill>
                  <a:schemeClr val="tx1"/>
                </a:solidFill>
              </a:rPr>
              <a:t>The farm is owned by one of our friend's mum. </a:t>
            </a:r>
          </a:p>
          <a:p>
            <a:r>
              <a:rPr lang="en-US" sz="2000">
                <a:solidFill>
                  <a:schemeClr val="tx1"/>
                </a:solidFill>
              </a:rPr>
              <a:t>All you can find there is organic and eco. There are no pesticides and fertilizers used to cultivate the land. </a:t>
            </a:r>
          </a:p>
        </p:txBody>
      </p:sp>
      <p:pic>
        <p:nvPicPr>
          <p:cNvPr id="5" name="Obraz 5" descr="Obraz zawierający drzewo, zewnętrzne, otoczone, zbocze&#10;&#10;Opis wygenerowany automatycznie">
            <a:extLst>
              <a:ext uri="{FF2B5EF4-FFF2-40B4-BE49-F238E27FC236}">
                <a16:creationId xmlns:a16="http://schemas.microsoft.com/office/drawing/2014/main" id="{012B8523-C915-2636-4BAB-F92B202F1F54}"/>
              </a:ext>
            </a:extLst>
          </p:cNvPr>
          <p:cNvPicPr>
            <a:picLocks noGrp="1" noChangeAspect="1"/>
          </p:cNvPicPr>
          <p:nvPr>
            <p:ph sz="half" idx="2"/>
          </p:nvPr>
        </p:nvPicPr>
        <p:blipFill rotWithShape="1">
          <a:blip r:embed="rId2"/>
          <a:srcRect t="1642" r="2" b="14041"/>
          <a:stretch/>
        </p:blipFill>
        <p:spPr>
          <a:xfrm>
            <a:off x="6091916" y="10"/>
            <a:ext cx="6100084" cy="6857990"/>
          </a:xfrm>
          <a:prstGeom prst="rect">
            <a:avLst/>
          </a:prstGeom>
        </p:spPr>
      </p:pic>
    </p:spTree>
    <p:extLst>
      <p:ext uri="{BB962C8B-B14F-4D97-AF65-F5344CB8AC3E}">
        <p14:creationId xmlns:p14="http://schemas.microsoft.com/office/powerpoint/2010/main" val="2435841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41" name="Group 102">
            <a:extLst>
              <a:ext uri="{FF2B5EF4-FFF2-40B4-BE49-F238E27FC236}">
                <a16:creationId xmlns:a16="http://schemas.microsoft.com/office/drawing/2014/main" id="{F2780DFF-3AF5-4F60-B2A3-AA766AD8B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4"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5"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6"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07"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8"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9"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10"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11"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12"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13"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14"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15"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42" name="Group 116">
            <a:extLst>
              <a:ext uri="{FF2B5EF4-FFF2-40B4-BE49-F238E27FC236}">
                <a16:creationId xmlns:a16="http://schemas.microsoft.com/office/drawing/2014/main" id="{BDA041F5-FB91-4FE3-8309-30F32C6A4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18"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19"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20"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21"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22"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23"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24"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25"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26"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27"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28"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29"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43" name="Rectangle 130">
            <a:extLst>
              <a:ext uri="{FF2B5EF4-FFF2-40B4-BE49-F238E27FC236}">
                <a16:creationId xmlns:a16="http://schemas.microsoft.com/office/drawing/2014/main" id="{57041BDD-619A-42E7-9D5B-D932A5FDF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4" name="Freeform 11">
            <a:extLst>
              <a:ext uri="{FF2B5EF4-FFF2-40B4-BE49-F238E27FC236}">
                <a16:creationId xmlns:a16="http://schemas.microsoft.com/office/drawing/2014/main" id="{241A2EF5-5ECE-4EA6-A93F-1E2E86A896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45" name="Rectangle 134">
            <a:extLst>
              <a:ext uri="{FF2B5EF4-FFF2-40B4-BE49-F238E27FC236}">
                <a16:creationId xmlns:a16="http://schemas.microsoft.com/office/drawing/2014/main" id="{32B6DB14-DFCF-45FE-A3AB-2455AB14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4E664DC7-D2EA-E9FD-2507-745B11E39AC9}"/>
              </a:ext>
            </a:extLst>
          </p:cNvPr>
          <p:cNvSpPr>
            <a:spLocks noGrp="1"/>
          </p:cNvSpPr>
          <p:nvPr>
            <p:ph type="title"/>
          </p:nvPr>
        </p:nvSpPr>
        <p:spPr>
          <a:xfrm>
            <a:off x="649224" y="645106"/>
            <a:ext cx="5122652" cy="1259894"/>
          </a:xfrm>
        </p:spPr>
        <p:txBody>
          <a:bodyPr vert="horz" lIns="91440" tIns="45720" rIns="91440" bIns="45720" rtlCol="0" anchor="t">
            <a:normAutofit/>
          </a:bodyPr>
          <a:lstStyle/>
          <a:p>
            <a:pPr>
              <a:lnSpc>
                <a:spcPct val="90000"/>
              </a:lnSpc>
            </a:pPr>
            <a:r>
              <a:rPr lang="en-US" sz="2800" b="1"/>
              <a:t>We have found out a lot of interesting facts. Did you know that....?</a:t>
            </a:r>
            <a:endParaRPr lang="en-US" sz="2800"/>
          </a:p>
        </p:txBody>
      </p:sp>
      <p:sp>
        <p:nvSpPr>
          <p:cNvPr id="146" name="Rectangle 136">
            <a:extLst>
              <a:ext uri="{FF2B5EF4-FFF2-40B4-BE49-F238E27FC236}">
                <a16:creationId xmlns:a16="http://schemas.microsoft.com/office/drawing/2014/main" id="{DE02D971-C1FD-4D10-9890-CC31B0CE7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4" name="Content Placeholder 8">
            <a:extLst>
              <a:ext uri="{FF2B5EF4-FFF2-40B4-BE49-F238E27FC236}">
                <a16:creationId xmlns:a16="http://schemas.microsoft.com/office/drawing/2014/main" id="{9D9C680B-9929-F0C6-4666-B8D4EEB15DCA}"/>
              </a:ext>
            </a:extLst>
          </p:cNvPr>
          <p:cNvSpPr>
            <a:spLocks noGrp="1"/>
          </p:cNvSpPr>
          <p:nvPr>
            <p:ph sz="half" idx="1"/>
          </p:nvPr>
        </p:nvSpPr>
        <p:spPr>
          <a:xfrm>
            <a:off x="649225" y="2133600"/>
            <a:ext cx="5122652" cy="3759253"/>
          </a:xfrm>
        </p:spPr>
        <p:txBody>
          <a:bodyPr vert="horz" lIns="91440" tIns="45720" rIns="91440" bIns="45720" rtlCol="0" anchor="t">
            <a:normAutofit/>
          </a:bodyPr>
          <a:lstStyle/>
          <a:p>
            <a:r>
              <a:rPr lang="en-US"/>
              <a:t>Worms, animals' poo, banana peels and eggshells are used as the best natural fertilizers </a:t>
            </a:r>
          </a:p>
          <a:p>
            <a:r>
              <a:rPr lang="en-US"/>
              <a:t>Tomtits feed with pests and predatory </a:t>
            </a:r>
            <a:r>
              <a:rPr lang="en-US" dirty="0"/>
              <a:t>insects</a:t>
            </a:r>
          </a:p>
          <a:p>
            <a:r>
              <a:rPr lang="en-US"/>
              <a:t>Ladybirds eat aphid whereas the aphid doesn't cause any problems on sustainably developed  farm</a:t>
            </a:r>
          </a:p>
          <a:p>
            <a:r>
              <a:rPr lang="en-US"/>
              <a:t>Cats reduce the numbers of rodents and pests on the farm</a:t>
            </a:r>
          </a:p>
          <a:p>
            <a:endParaRPr lang="en-US"/>
          </a:p>
          <a:p>
            <a:endParaRPr lang="en-US"/>
          </a:p>
        </p:txBody>
      </p:sp>
      <p:pic>
        <p:nvPicPr>
          <p:cNvPr id="3" name="Obraz 5" descr="Obraz zawierający osoba, trawa, zewnętrzne, część&#10;&#10;Opis wygenerowany automatycznie">
            <a:extLst>
              <a:ext uri="{FF2B5EF4-FFF2-40B4-BE49-F238E27FC236}">
                <a16:creationId xmlns:a16="http://schemas.microsoft.com/office/drawing/2014/main" id="{873B1EBD-59D5-A416-1AC4-E66C91351A1F}"/>
              </a:ext>
            </a:extLst>
          </p:cNvPr>
          <p:cNvPicPr>
            <a:picLocks noGrp="1" noChangeAspect="1"/>
          </p:cNvPicPr>
          <p:nvPr>
            <p:ph sz="half" idx="2"/>
          </p:nvPr>
        </p:nvPicPr>
        <p:blipFill rotWithShape="1">
          <a:blip r:embed="rId2"/>
          <a:srcRect t="17346" r="-5" b="9166"/>
          <a:stretch/>
        </p:blipFill>
        <p:spPr>
          <a:xfrm>
            <a:off x="6085769" y="623190"/>
            <a:ext cx="2647024" cy="2593546"/>
          </a:xfrm>
          <a:prstGeom prst="rect">
            <a:avLst/>
          </a:prstGeom>
        </p:spPr>
      </p:pic>
      <p:pic>
        <p:nvPicPr>
          <p:cNvPr id="5" name="Obraz 5" descr="Obraz zawierający krowa, trawa, zewnętrzne, brązowy&#10;&#10;Opis wygenerowany automatycznie">
            <a:extLst>
              <a:ext uri="{FF2B5EF4-FFF2-40B4-BE49-F238E27FC236}">
                <a16:creationId xmlns:a16="http://schemas.microsoft.com/office/drawing/2014/main" id="{F23F58EA-37A9-A8C3-CF49-A6D52D5CDBBD}"/>
              </a:ext>
            </a:extLst>
          </p:cNvPr>
          <p:cNvPicPr>
            <a:picLocks noChangeAspect="1"/>
          </p:cNvPicPr>
          <p:nvPr/>
        </p:nvPicPr>
        <p:blipFill rotWithShape="1">
          <a:blip r:embed="rId3"/>
          <a:srcRect t="8533" r="-5" b="17844"/>
          <a:stretch/>
        </p:blipFill>
        <p:spPr>
          <a:xfrm>
            <a:off x="6085766" y="3312925"/>
            <a:ext cx="2647024" cy="2598302"/>
          </a:xfrm>
          <a:prstGeom prst="rect">
            <a:avLst/>
          </a:prstGeom>
        </p:spPr>
      </p:pic>
      <p:pic>
        <p:nvPicPr>
          <p:cNvPr id="4" name="Obraz 5" descr="Obraz zawierający trawa, osoba, zewnętrzne, czarny&#10;&#10;Opis wygenerowany automatycznie">
            <a:extLst>
              <a:ext uri="{FF2B5EF4-FFF2-40B4-BE49-F238E27FC236}">
                <a16:creationId xmlns:a16="http://schemas.microsoft.com/office/drawing/2014/main" id="{A4B72206-BB18-03ED-71EC-FF2466E2BC3E}"/>
              </a:ext>
            </a:extLst>
          </p:cNvPr>
          <p:cNvPicPr>
            <a:picLocks noChangeAspect="1"/>
          </p:cNvPicPr>
          <p:nvPr/>
        </p:nvPicPr>
        <p:blipFill rotWithShape="1">
          <a:blip r:embed="rId4"/>
          <a:srcRect l="21650" r="9795" b="-1"/>
          <a:stretch/>
        </p:blipFill>
        <p:spPr>
          <a:xfrm>
            <a:off x="8810793" y="623188"/>
            <a:ext cx="2718878" cy="5288032"/>
          </a:xfrm>
          <a:prstGeom prst="rect">
            <a:avLst/>
          </a:prstGeom>
        </p:spPr>
      </p:pic>
      <p:sp>
        <p:nvSpPr>
          <p:cNvPr id="147" name="Freeform 12">
            <a:extLst>
              <a:ext uri="{FF2B5EF4-FFF2-40B4-BE49-F238E27FC236}">
                <a16:creationId xmlns:a16="http://schemas.microsoft.com/office/drawing/2014/main" id="{0768A07B-2EA5-47A1-BB13-4D057755A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379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F2780DFF-3AF5-4F60-B2A3-AA766AD8B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0"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1"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2"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3"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4"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5"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6"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7"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8"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9"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0"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1"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3" name="Group 62">
            <a:extLst>
              <a:ext uri="{FF2B5EF4-FFF2-40B4-BE49-F238E27FC236}">
                <a16:creationId xmlns:a16="http://schemas.microsoft.com/office/drawing/2014/main" id="{BDA041F5-FB91-4FE3-8309-30F32C6A4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4"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5"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6"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7"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8"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9"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0"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1"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2"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3"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4"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5"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7" name="Rectangle 76">
            <a:extLst>
              <a:ext uri="{FF2B5EF4-FFF2-40B4-BE49-F238E27FC236}">
                <a16:creationId xmlns:a16="http://schemas.microsoft.com/office/drawing/2014/main" id="{57041BDD-619A-42E7-9D5B-D932A5FDF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9" name="Freeform 11">
            <a:extLst>
              <a:ext uri="{FF2B5EF4-FFF2-40B4-BE49-F238E27FC236}">
                <a16:creationId xmlns:a16="http://schemas.microsoft.com/office/drawing/2014/main" id="{241A2EF5-5ECE-4EA6-A93F-1E2E86A896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ytuł 1">
            <a:extLst>
              <a:ext uri="{FF2B5EF4-FFF2-40B4-BE49-F238E27FC236}">
                <a16:creationId xmlns:a16="http://schemas.microsoft.com/office/drawing/2014/main" id="{2354AA28-D35F-E760-5DFC-21EA3B4E809C}"/>
              </a:ext>
            </a:extLst>
          </p:cNvPr>
          <p:cNvSpPr>
            <a:spLocks noGrp="1"/>
          </p:cNvSpPr>
          <p:nvPr>
            <p:ph type="title"/>
          </p:nvPr>
        </p:nvSpPr>
        <p:spPr>
          <a:xfrm>
            <a:off x="1773933" y="221544"/>
            <a:ext cx="4137059" cy="1280890"/>
          </a:xfrm>
        </p:spPr>
        <p:txBody>
          <a:bodyPr vert="horz" lIns="91440" tIns="45720" rIns="91440" bIns="45720" rtlCol="0" anchor="t">
            <a:normAutofit/>
          </a:bodyPr>
          <a:lstStyle/>
          <a:p>
            <a:endParaRPr lang="en-US" sz="3200"/>
          </a:p>
        </p:txBody>
      </p:sp>
      <p:sp>
        <p:nvSpPr>
          <p:cNvPr id="46" name="Content Placeholder 45">
            <a:extLst>
              <a:ext uri="{FF2B5EF4-FFF2-40B4-BE49-F238E27FC236}">
                <a16:creationId xmlns:a16="http://schemas.microsoft.com/office/drawing/2014/main" id="{B4DDBBC5-BDF9-DA22-43D4-8AEDF969C311}"/>
              </a:ext>
            </a:extLst>
          </p:cNvPr>
          <p:cNvSpPr>
            <a:spLocks noGrp="1"/>
          </p:cNvSpPr>
          <p:nvPr>
            <p:ph sz="half" idx="1"/>
          </p:nvPr>
        </p:nvSpPr>
        <p:spPr>
          <a:xfrm>
            <a:off x="1683956" y="1486619"/>
            <a:ext cx="4097302" cy="3777622"/>
          </a:xfrm>
        </p:spPr>
        <p:txBody>
          <a:bodyPr vert="horz" lIns="91440" tIns="45720" rIns="91440" bIns="45720" rtlCol="0" anchor="t">
            <a:noAutofit/>
          </a:bodyPr>
          <a:lstStyle/>
          <a:p>
            <a:r>
              <a:rPr lang="en-US" sz="2000">
                <a:solidFill>
                  <a:schemeClr val="tx1"/>
                </a:solidFill>
              </a:rPr>
              <a:t>Bees are the most important animals living on the farm, unfortunately killed by pesticides. If a beehive is destroyed, all the bees die.</a:t>
            </a:r>
          </a:p>
          <a:p>
            <a:r>
              <a:rPr lang="en-US" sz="2000">
                <a:solidFill>
                  <a:schemeClr val="tx1"/>
                </a:solidFill>
              </a:rPr>
              <a:t>The rainwater is collected into big containers, then it is used to water the plants </a:t>
            </a:r>
          </a:p>
          <a:p>
            <a:r>
              <a:rPr lang="en-US" sz="2000">
                <a:solidFill>
                  <a:schemeClr val="tx1"/>
                </a:solidFill>
              </a:rPr>
              <a:t>The eco farmhouse is a passive house - it uses little energy to heat it. It is heated by dead</a:t>
            </a:r>
            <a:r>
              <a:rPr lang="en-US">
                <a:solidFill>
                  <a:schemeClr val="tx1"/>
                </a:solidFill>
              </a:rPr>
              <a:t>wood from the owner's forest</a:t>
            </a:r>
          </a:p>
          <a:p>
            <a:r>
              <a:rPr lang="en-US">
                <a:solidFill>
                  <a:schemeClr val="tx1"/>
                </a:solidFill>
              </a:rPr>
              <a:t>The farm is self sufficient in 90%</a:t>
            </a:r>
          </a:p>
        </p:txBody>
      </p:sp>
      <p:pic>
        <p:nvPicPr>
          <p:cNvPr id="3" name="Obraz 5" descr="Obraz zawierający zewnętrzne, drzewo, owoce&#10;&#10;Opis wygenerowany automatycznie">
            <a:extLst>
              <a:ext uri="{FF2B5EF4-FFF2-40B4-BE49-F238E27FC236}">
                <a16:creationId xmlns:a16="http://schemas.microsoft.com/office/drawing/2014/main" id="{7CA6B6C9-D68E-A6F8-6B88-A2FC1F319010}"/>
              </a:ext>
            </a:extLst>
          </p:cNvPr>
          <p:cNvPicPr>
            <a:picLocks noGrp="1" noChangeAspect="1"/>
          </p:cNvPicPr>
          <p:nvPr>
            <p:ph sz="half" idx="2"/>
          </p:nvPr>
        </p:nvPicPr>
        <p:blipFill rotWithShape="1">
          <a:blip r:embed="rId2"/>
          <a:srcRect t="27288" r="2" b="31116"/>
          <a:stretch/>
        </p:blipFill>
        <p:spPr>
          <a:xfrm>
            <a:off x="6091918" y="10"/>
            <a:ext cx="6100081" cy="3383267"/>
          </a:xfrm>
          <a:prstGeom prst="rect">
            <a:avLst/>
          </a:prstGeom>
        </p:spPr>
      </p:pic>
      <p:pic>
        <p:nvPicPr>
          <p:cNvPr id="4" name="Obraz 5" descr="Obraz zawierający tekst, osoba, osoby, grupa&#10;&#10;Opis wygenerowany automatycznie">
            <a:extLst>
              <a:ext uri="{FF2B5EF4-FFF2-40B4-BE49-F238E27FC236}">
                <a16:creationId xmlns:a16="http://schemas.microsoft.com/office/drawing/2014/main" id="{1721C77B-0EE5-95A0-E933-D8613E9C6740}"/>
              </a:ext>
            </a:extLst>
          </p:cNvPr>
          <p:cNvPicPr>
            <a:picLocks noChangeAspect="1"/>
          </p:cNvPicPr>
          <p:nvPr/>
        </p:nvPicPr>
        <p:blipFill rotWithShape="1">
          <a:blip r:embed="rId3"/>
          <a:srcRect r="-4" b="15536"/>
          <a:stretch/>
        </p:blipFill>
        <p:spPr>
          <a:xfrm>
            <a:off x="6091919" y="3474721"/>
            <a:ext cx="3004319" cy="3383280"/>
          </a:xfrm>
          <a:prstGeom prst="rect">
            <a:avLst/>
          </a:prstGeom>
        </p:spPr>
      </p:pic>
      <p:pic>
        <p:nvPicPr>
          <p:cNvPr id="5" name="Obraz 5" descr="Obraz zawierający zewnętrzne, trawa, drewno, warzywo&#10;&#10;Opis wygenerowany automatycznie">
            <a:extLst>
              <a:ext uri="{FF2B5EF4-FFF2-40B4-BE49-F238E27FC236}">
                <a16:creationId xmlns:a16="http://schemas.microsoft.com/office/drawing/2014/main" id="{42D1B72B-C0A8-BB5B-E42C-FE3D84672B91}"/>
              </a:ext>
            </a:extLst>
          </p:cNvPr>
          <p:cNvPicPr>
            <a:picLocks noChangeAspect="1"/>
          </p:cNvPicPr>
          <p:nvPr/>
        </p:nvPicPr>
        <p:blipFill rotWithShape="1">
          <a:blip r:embed="rId4"/>
          <a:srcRect t="5580" r="-4" b="9956"/>
          <a:stretch/>
        </p:blipFill>
        <p:spPr>
          <a:xfrm>
            <a:off x="9187677" y="3474720"/>
            <a:ext cx="3004322" cy="3383286"/>
          </a:xfrm>
          <a:prstGeom prst="rect">
            <a:avLst/>
          </a:prstGeom>
        </p:spPr>
      </p:pic>
    </p:spTree>
    <p:extLst>
      <p:ext uri="{BB962C8B-B14F-4D97-AF65-F5344CB8AC3E}">
        <p14:creationId xmlns:p14="http://schemas.microsoft.com/office/powerpoint/2010/main" val="1433416712"/>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94F177A88D60E4EAA03FCD0B96BFCAE" ma:contentTypeVersion="9" ma:contentTypeDescription="Utwórz nowy dokument." ma:contentTypeScope="" ma:versionID="f83114e3351053d1a606e2c756993450">
  <xsd:schema xmlns:xsd="http://www.w3.org/2001/XMLSchema" xmlns:xs="http://www.w3.org/2001/XMLSchema" xmlns:p="http://schemas.microsoft.com/office/2006/metadata/properties" xmlns:ns2="b0ea6886-5185-4d4a-aa70-0f867dad77fd" xmlns:ns3="16d36b52-1d6f-441e-9a40-0406db23bea3" targetNamespace="http://schemas.microsoft.com/office/2006/metadata/properties" ma:root="true" ma:fieldsID="2d7e8f5e033d34b0d190c92083440162" ns2:_="" ns3:_="">
    <xsd:import namespace="b0ea6886-5185-4d4a-aa70-0f867dad77fd"/>
    <xsd:import namespace="16d36b52-1d6f-441e-9a40-0406db23be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ea6886-5185-4d4a-aa70-0f867dad77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Tagi obrazów" ma:readOnly="false" ma:fieldId="{5cf76f15-5ced-4ddc-b409-7134ff3c332f}" ma:taxonomyMulti="true" ma:sspId="6641fb8d-d0b3-4e5f-a081-03dada00c154"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d36b52-1d6f-441e-9a40-0406db23be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e563119-e383-471f-8c06-0a00cf91734a}" ma:internalName="TaxCatchAll" ma:showField="CatchAllData" ma:web="16d36b52-1d6f-441e-9a40-0406db23be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6d36b52-1d6f-441e-9a40-0406db23bea3" xsi:nil="true"/>
    <lcf76f155ced4ddcb4097134ff3c332f xmlns="b0ea6886-5185-4d4a-aa70-0f867dad77f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E8A84E-B2BF-4B3C-85C8-2993508585B9}">
  <ds:schemaRefs>
    <ds:schemaRef ds:uri="16d36b52-1d6f-441e-9a40-0406db23bea3"/>
    <ds:schemaRef ds:uri="b0ea6886-5185-4d4a-aa70-0f867dad77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4F3EBB7-5B5B-4251-B123-32483307ACF1}">
  <ds:schemaRefs>
    <ds:schemaRef ds:uri="16d36b52-1d6f-441e-9a40-0406db23bea3"/>
    <ds:schemaRef ds:uri="b0ea6886-5185-4d4a-aa70-0f867dad77fd"/>
    <ds:schemaRef ds:uri="http://schemas.microsoft.com/office/2006/metadata/properties"/>
    <ds:schemaRef ds:uri="http://schemas.microsoft.com/office/infopath/2007/PartnerControls"/>
    <ds:schemaRef ds:uri="http://www.w3.org/2000/xmlns/"/>
  </ds:schemaRefs>
</ds:datastoreItem>
</file>

<file path=customXml/itemProps3.xml><?xml version="1.0" encoding="utf-8"?>
<ds:datastoreItem xmlns:ds="http://schemas.openxmlformats.org/officeDocument/2006/customXml" ds:itemID="{BCE6FAE9-D494-48AD-8946-7AE5C6FFD9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Panoramiczny</PresentationFormat>
  <Slides>29</Slides>
  <Notes>0</Notes>
  <HiddenSlides>0</HiddenSlides>
  <ScaleCrop>false</ScaleCrop>
  <HeadingPairs>
    <vt:vector size="4" baseType="variant">
      <vt:variant>
        <vt:lpstr>Motyw</vt:lpstr>
      </vt:variant>
      <vt:variant>
        <vt:i4>1</vt:i4>
      </vt:variant>
      <vt:variant>
        <vt:lpstr>Tytuły slajdów</vt:lpstr>
      </vt:variant>
      <vt:variant>
        <vt:i4>29</vt:i4>
      </vt:variant>
    </vt:vector>
  </HeadingPairs>
  <TitlesOfParts>
    <vt:vector size="30" baseType="lpstr">
      <vt:lpstr>Wisp</vt:lpstr>
      <vt:lpstr>    Food for thought  </vt:lpstr>
      <vt:lpstr>CLIL LESSON: BIODIVERSITY AND SUSTAINABLE DEVELOPMENT </vt:lpstr>
      <vt:lpstr>Prezentacja programu PowerPoint</vt:lpstr>
      <vt:lpstr>Project work </vt:lpstr>
      <vt:lpstr>Project work </vt:lpstr>
      <vt:lpstr>A visit to the apple orchard</vt:lpstr>
      <vt:lpstr>A visit to the organic farm </vt:lpstr>
      <vt:lpstr>We have found out a lot of interesting facts. Did you know that....?</vt:lpstr>
      <vt:lpstr>Prezentacja programu PowerPoint</vt:lpstr>
      <vt:lpstr>Lesson about Biodiversity and Biodegrability</vt:lpstr>
      <vt:lpstr>Prezentacja programu PowerPoint</vt:lpstr>
      <vt:lpstr>Prezentacja programu PowerPoint</vt:lpstr>
      <vt:lpstr>Prezentacja programu PowerPoint</vt:lpstr>
      <vt:lpstr>Our visit to the food bank </vt:lpstr>
      <vt:lpstr>Prezentacja programu PowerPoint</vt:lpstr>
      <vt:lpstr>What products can be donated to a food bank?</vt:lpstr>
      <vt:lpstr>Caritas</vt:lpstr>
      <vt:lpstr>Polish Red Cross</vt:lpstr>
      <vt:lpstr>Some other photos</vt:lpstr>
      <vt:lpstr>Learning about biodiversity and food waste management </vt:lpstr>
      <vt:lpstr>Ways to reduce foodwaste</vt:lpstr>
      <vt:lpstr>Zero waste  projects </vt:lpstr>
      <vt:lpstr>Organic food day and healthy breakfast day at our school </vt:lpstr>
      <vt:lpstr>Organic food day </vt:lpstr>
      <vt:lpstr>Healthy breakfast day</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revision>5</cp:revision>
  <dcterms:created xsi:type="dcterms:W3CDTF">2022-11-01T16:03:56Z</dcterms:created>
  <dcterms:modified xsi:type="dcterms:W3CDTF">2022-11-26T16:01:54Z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0x010100494F177A88D60E4EAA03FCD0B96BFCAE</vt:lpwstr>
  </property>
  <property fmtid="{D5CDD505-2E9C-101B-9397-08002B2CF9AE}" pid="3" name="MediaServiceImageTags">
    <vt:lpwstr/>
  </property>
</Properties>
</file>